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ne Bak-Pedersen" initials="JB" lastIdx="11" clrIdx="0">
    <p:extLst>
      <p:ext uri="{19B8F6BF-5375-455C-9EA6-DF929625EA0E}">
        <p15:presenceInfo xmlns:p15="http://schemas.microsoft.com/office/powerpoint/2012/main" userId="Janne Bak-Pedersen" providerId="None"/>
      </p:ext>
    </p:extLst>
  </p:cmAuthor>
  <p:cmAuthor id="2" name="Janne Bak-Pedersen" initials="JB [2]" lastIdx="3" clrIdx="1">
    <p:extLst>
      <p:ext uri="{19B8F6BF-5375-455C-9EA6-DF929625EA0E}">
        <p15:presenceInfo xmlns:p15="http://schemas.microsoft.com/office/powerpoint/2012/main" userId="S::janne@lmbu.dk::0630bc1c-96b6-4394-ae55-ef80b46484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72" y="5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7T15:10:55.228" idx="1">
    <p:pos x="2736" y="2112"/>
    <p:text>Det er dejligt når vi skal spise, og far og mor drikker måske også en kop kaffe bagefter. Her i Tanzania kan det tage rigtig lang tid at lave mad, man skal nemlig lave det hele selv. Det kan godt være, at man skal  hente vand flere kilometer væk.  Se godt på bordet her. Der er sodavand. Når man er i sit hjem i Tanzania må man koge og rense vandet for at kunne drikke det. Når man er ude drikker man sodavand, fordi man ikke tør drikke vandet. Det kan være fyldt af bakterier. De fleste hjem i Tanzania kan nemlig ikke rense vandet. Du skal lige vide at de her billeder er taget på en fin restaurant i Tanzania. Ikke mange tanzanianere har råd til den her slags luksus-mad.</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9-17T17:56:49.972" idx="10">
    <p:pos x="7014" y="524"/>
    <p:text>Her sidder børnene i børnehaven i Kiabakari og får sig en tår vand. Det er godt, at de har en dejlig børnehave, og det er godt, at I vil være med til at sende penge, så de kan få nye legesager og udstyr, nu hvor børnehaven skal blive endnu større. Tak skal I have.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17T15:15:25.946" idx="2">
    <p:pos x="6782" y="-2"/>
    <p:text>Et andet godt sted at starte kan være at malke koen. Sådan dejlig frisk mælk, uhm. Det er kun de færreste, der har et køleskab, så ingen steder at stille noget koldt, og så kan mælk ikke holde sig. Godt at have en ko, ikk?</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12-12T14:56:39.969" idx="3">
    <p:pos x="10" y="10"/>
    <p:text>Her er en flok mænd ved at trække et fiskenet op. Mums. Håber der mad nok til dem alle. Hvor mange her kan lide fisk?</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9-17T15:20:44.145" idx="4">
    <p:pos x="6782" y="-2"/>
    <p:text>Jeg tror de her mennesker får gæster, for de har slagtet en ged, og det er rigtig meget mad. Så gælder det om at være tålmodig, for der går lang, lang tid før den er stegt færdig på bålet.</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9-17T15:32:09.398" idx="5">
    <p:pos x="3739" y="603"/>
    <p:text>Mange familier har selv høns, som de får æg fra, eller de slagter en høne engang imellem. Det er almindeligt i Tanzania, at man kun får kød engang imellem. Hvor mange gange om ugen får du kød?</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9-17T15:36:56.994" idx="7">
    <p:pos x="7680" y="0"/>
    <p:text>Kan du se hvilken mad, der er på billedet? Kokosnødder, majs, bananer og advokadoer. Det er mad, som de spiser rigtig meget i Tanzania.</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9-17T17:44:46.188" idx="8">
    <p:pos x="7014" y="524"/>
    <p:text>En anden måde at få mad på er ved at dyrke den selv. Her er nogle kvinder i marken, hvor de passer køkkenhaven. Er der nogen her, der kan finde en lille baby, der er med på arbejde? Her er ingen barnevogne. Babyer sidder hos mor eller en søster i sådan et stort tørklæde, som de kalder en kanga.</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9-17T17:53:17.109" idx="9">
    <p:pos x="5759" y="0"/>
    <p:text>I Tanzania kan der være langt til nærmeste vandhane eller brønd. Det kan sagtens være børnenes opgave at hente vand, sådan som du ser på billedet her. Det er hårdt arbejde. I kan jo prøve om I kan bære en dunk med 20 liter.</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9-17T18:11:30.039" idx="11">
    <p:pos x="4833" y="741"/>
    <p:text>I Danmark har vi et rum i huset, vi kalder køkken. I Tanzania laver de fleste mad udenfor over et lille bål. Sådan ser deres køkken ud. Måske damen på billedet koger Ugali, den majsgrød som nærmest er tanzanianernes nationalret/livret.</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3674B-F78D-4A74-A61D-EBD3FD872B7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a:p>
        </p:txBody>
      </p:sp>
      <p:sp>
        <p:nvSpPr>
          <p:cNvPr id="3" name="Undertitel 2">
            <a:extLst>
              <a:ext uri="{FF2B5EF4-FFF2-40B4-BE49-F238E27FC236}">
                <a16:creationId xmlns:a16="http://schemas.microsoft.com/office/drawing/2014/main" id="{7A6DC171-9994-43A4-8954-9C0747175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4" name="Pladsholder til dato 3">
            <a:extLst>
              <a:ext uri="{FF2B5EF4-FFF2-40B4-BE49-F238E27FC236}">
                <a16:creationId xmlns:a16="http://schemas.microsoft.com/office/drawing/2014/main" id="{847C2903-D9AC-44DC-BE99-1B96C89AA9C5}"/>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5" name="Pladsholder til sidefod 4">
            <a:extLst>
              <a:ext uri="{FF2B5EF4-FFF2-40B4-BE49-F238E27FC236}">
                <a16:creationId xmlns:a16="http://schemas.microsoft.com/office/drawing/2014/main" id="{10CB43E0-3A40-4A2A-BFB2-C8A50AAFA2B6}"/>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780FAB50-8E79-45CC-B55B-9DA763E4F0C8}"/>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381909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53887-E90D-42B6-B9E1-47078FED5923}"/>
              </a:ext>
            </a:extLst>
          </p:cNvPr>
          <p:cNvSpPr>
            <a:spLocks noGrp="1"/>
          </p:cNvSpPr>
          <p:nvPr>
            <p:ph type="title"/>
          </p:nvPr>
        </p:nvSpPr>
        <p:spPr/>
        <p:txBody>
          <a:bodyPr/>
          <a:lstStyle/>
          <a:p>
            <a:r>
              <a:rPr lang="da-DK"/>
              <a:t>Klik for at redigere titeltypografien i masteren</a:t>
            </a:r>
            <a:endParaRPr lang="en-US"/>
          </a:p>
        </p:txBody>
      </p:sp>
      <p:sp>
        <p:nvSpPr>
          <p:cNvPr id="3" name="Pladsholder til lodret titel 2">
            <a:extLst>
              <a:ext uri="{FF2B5EF4-FFF2-40B4-BE49-F238E27FC236}">
                <a16:creationId xmlns:a16="http://schemas.microsoft.com/office/drawing/2014/main" id="{532FBF4A-E23D-4726-A69D-4CB862311ED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B29C3FB7-73EF-4FD7-A2E4-70D691CC07DA}"/>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5" name="Pladsholder til sidefod 4">
            <a:extLst>
              <a:ext uri="{FF2B5EF4-FFF2-40B4-BE49-F238E27FC236}">
                <a16:creationId xmlns:a16="http://schemas.microsoft.com/office/drawing/2014/main" id="{078B68BC-014B-486A-A501-8F009D432100}"/>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5463430B-8760-4D31-9920-14FFD7400B85}"/>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13626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E0A88F1-6766-4AF2-BCC2-0CC8F0B07D4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a:p>
        </p:txBody>
      </p:sp>
      <p:sp>
        <p:nvSpPr>
          <p:cNvPr id="3" name="Pladsholder til lodret titel 2">
            <a:extLst>
              <a:ext uri="{FF2B5EF4-FFF2-40B4-BE49-F238E27FC236}">
                <a16:creationId xmlns:a16="http://schemas.microsoft.com/office/drawing/2014/main" id="{3C147522-2D65-4E3D-BAAC-FCE10D86121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8F9F1FF7-D37F-4B5D-ADE8-1A1347717DAE}"/>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5" name="Pladsholder til sidefod 4">
            <a:extLst>
              <a:ext uri="{FF2B5EF4-FFF2-40B4-BE49-F238E27FC236}">
                <a16:creationId xmlns:a16="http://schemas.microsoft.com/office/drawing/2014/main" id="{9FD2CE70-7778-4272-B262-A980B2C6EAB5}"/>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D8773D1B-A8EC-45F3-A4F8-4AB59A9E41A2}"/>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30719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BA8F3-B1BB-41F4-A5A7-68F30B6B638C}"/>
              </a:ext>
            </a:extLst>
          </p:cNvPr>
          <p:cNvSpPr>
            <a:spLocks noGrp="1"/>
          </p:cNvSpPr>
          <p:nvPr>
            <p:ph type="title"/>
          </p:nvPr>
        </p:nvSpPr>
        <p:spPr/>
        <p:txBody>
          <a:bodyPr/>
          <a:lstStyle/>
          <a:p>
            <a:r>
              <a:rPr lang="da-DK"/>
              <a:t>Klik for at redigere titeltypografien i masteren</a:t>
            </a:r>
            <a:endParaRPr lang="en-US"/>
          </a:p>
        </p:txBody>
      </p:sp>
      <p:sp>
        <p:nvSpPr>
          <p:cNvPr id="3" name="Pladsholder til indhold 2">
            <a:extLst>
              <a:ext uri="{FF2B5EF4-FFF2-40B4-BE49-F238E27FC236}">
                <a16:creationId xmlns:a16="http://schemas.microsoft.com/office/drawing/2014/main" id="{F14CFA9B-46BD-42F7-A8BD-C6EC2272F6B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0692AB3F-D69B-402B-95A8-49B28F425C0E}"/>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5" name="Pladsholder til sidefod 4">
            <a:extLst>
              <a:ext uri="{FF2B5EF4-FFF2-40B4-BE49-F238E27FC236}">
                <a16:creationId xmlns:a16="http://schemas.microsoft.com/office/drawing/2014/main" id="{75018ED1-3BCF-4C03-9C3A-874E5EA5DD35}"/>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8FC46E29-48F3-42FA-B620-2FF2B7296699}"/>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320648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0FFC3-FFB6-456F-94F2-9A669282ADC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A9BCB210-3675-42DE-A7B4-9C907F4E3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1511608-BE2A-49D3-83E5-CE1A36AA9564}"/>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5" name="Pladsholder til sidefod 4">
            <a:extLst>
              <a:ext uri="{FF2B5EF4-FFF2-40B4-BE49-F238E27FC236}">
                <a16:creationId xmlns:a16="http://schemas.microsoft.com/office/drawing/2014/main" id="{EDF3BA7D-EF8B-4660-9AD5-1CE96391AA72}"/>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F36D27BB-1501-40A8-B0CB-98B3B8358071}"/>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147149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4EDEB-7BF7-4465-A046-5B0E0A0E2C46}"/>
              </a:ext>
            </a:extLst>
          </p:cNvPr>
          <p:cNvSpPr>
            <a:spLocks noGrp="1"/>
          </p:cNvSpPr>
          <p:nvPr>
            <p:ph type="title"/>
          </p:nvPr>
        </p:nvSpPr>
        <p:spPr/>
        <p:txBody>
          <a:bodyPr/>
          <a:lstStyle/>
          <a:p>
            <a:r>
              <a:rPr lang="da-DK"/>
              <a:t>Klik for at redigere titeltypografien i masteren</a:t>
            </a:r>
            <a:endParaRPr lang="en-US"/>
          </a:p>
        </p:txBody>
      </p:sp>
      <p:sp>
        <p:nvSpPr>
          <p:cNvPr id="3" name="Pladsholder til indhold 2">
            <a:extLst>
              <a:ext uri="{FF2B5EF4-FFF2-40B4-BE49-F238E27FC236}">
                <a16:creationId xmlns:a16="http://schemas.microsoft.com/office/drawing/2014/main" id="{A78A7574-EA2E-496C-A59E-442B00FDA1F2}"/>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a:extLst>
              <a:ext uri="{FF2B5EF4-FFF2-40B4-BE49-F238E27FC236}">
                <a16:creationId xmlns:a16="http://schemas.microsoft.com/office/drawing/2014/main" id="{5D6C8359-189B-4208-9B93-0B8979ACC7B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a:extLst>
              <a:ext uri="{FF2B5EF4-FFF2-40B4-BE49-F238E27FC236}">
                <a16:creationId xmlns:a16="http://schemas.microsoft.com/office/drawing/2014/main" id="{964442E2-A69D-4DC0-B2B6-D10F83386585}"/>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6" name="Pladsholder til sidefod 5">
            <a:extLst>
              <a:ext uri="{FF2B5EF4-FFF2-40B4-BE49-F238E27FC236}">
                <a16:creationId xmlns:a16="http://schemas.microsoft.com/office/drawing/2014/main" id="{D595FC6B-1C67-438C-BEFF-95DF1FB2F933}"/>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641EA95B-769E-4019-9060-602E4FE5639E}"/>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201397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2DB0C-36AE-4DB2-84B8-11C28E499A76}"/>
              </a:ext>
            </a:extLst>
          </p:cNvPr>
          <p:cNvSpPr>
            <a:spLocks noGrp="1"/>
          </p:cNvSpPr>
          <p:nvPr>
            <p:ph type="title"/>
          </p:nvPr>
        </p:nvSpPr>
        <p:spPr>
          <a:xfrm>
            <a:off x="839788" y="365125"/>
            <a:ext cx="10515600" cy="1325563"/>
          </a:xfrm>
        </p:spPr>
        <p:txBody>
          <a:body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09F9789E-BEA5-4DB2-A359-ACE1B9334A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B9CE655-495B-4A05-94E5-C205A34E47C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a:extLst>
              <a:ext uri="{FF2B5EF4-FFF2-40B4-BE49-F238E27FC236}">
                <a16:creationId xmlns:a16="http://schemas.microsoft.com/office/drawing/2014/main" id="{1DF4EDF2-AB11-46F1-A02B-09F116FB68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27E16F0-53A4-4C5A-B169-55B030399A4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a:extLst>
              <a:ext uri="{FF2B5EF4-FFF2-40B4-BE49-F238E27FC236}">
                <a16:creationId xmlns:a16="http://schemas.microsoft.com/office/drawing/2014/main" id="{807D9C90-78DF-4E07-BF8B-7F8EDA6CC6F0}"/>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8" name="Pladsholder til sidefod 7">
            <a:extLst>
              <a:ext uri="{FF2B5EF4-FFF2-40B4-BE49-F238E27FC236}">
                <a16:creationId xmlns:a16="http://schemas.microsoft.com/office/drawing/2014/main" id="{F46F1883-2D27-4C38-AB60-760C82585A93}"/>
              </a:ext>
            </a:extLst>
          </p:cNvPr>
          <p:cNvSpPr>
            <a:spLocks noGrp="1"/>
          </p:cNvSpPr>
          <p:nvPr>
            <p:ph type="ftr" sz="quarter" idx="11"/>
          </p:nvPr>
        </p:nvSpPr>
        <p:spPr/>
        <p:txBody>
          <a:bodyPr/>
          <a:lstStyle/>
          <a:p>
            <a:endParaRPr lang="en-US"/>
          </a:p>
        </p:txBody>
      </p:sp>
      <p:sp>
        <p:nvSpPr>
          <p:cNvPr id="9" name="Pladsholder til slidenummer 8">
            <a:extLst>
              <a:ext uri="{FF2B5EF4-FFF2-40B4-BE49-F238E27FC236}">
                <a16:creationId xmlns:a16="http://schemas.microsoft.com/office/drawing/2014/main" id="{E0ECE169-A492-40F1-B117-9D497EDC3C7D}"/>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61722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BFBA9-0FCC-492C-9AFC-304A78E9443E}"/>
              </a:ext>
            </a:extLst>
          </p:cNvPr>
          <p:cNvSpPr>
            <a:spLocks noGrp="1"/>
          </p:cNvSpPr>
          <p:nvPr>
            <p:ph type="title"/>
          </p:nvPr>
        </p:nvSpPr>
        <p:spPr/>
        <p:txBody>
          <a:bodyPr/>
          <a:lstStyle/>
          <a:p>
            <a:r>
              <a:rPr lang="da-DK"/>
              <a:t>Klik for at redigere titeltypografien i masteren</a:t>
            </a:r>
            <a:endParaRPr lang="en-US"/>
          </a:p>
        </p:txBody>
      </p:sp>
      <p:sp>
        <p:nvSpPr>
          <p:cNvPr id="3" name="Pladsholder til dato 2">
            <a:extLst>
              <a:ext uri="{FF2B5EF4-FFF2-40B4-BE49-F238E27FC236}">
                <a16:creationId xmlns:a16="http://schemas.microsoft.com/office/drawing/2014/main" id="{E29CDB41-3A23-4347-B994-0368D76D83C8}"/>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4" name="Pladsholder til sidefod 3">
            <a:extLst>
              <a:ext uri="{FF2B5EF4-FFF2-40B4-BE49-F238E27FC236}">
                <a16:creationId xmlns:a16="http://schemas.microsoft.com/office/drawing/2014/main" id="{A458F3A2-FE48-43BE-8065-9B967A60FE89}"/>
              </a:ext>
            </a:extLst>
          </p:cNvPr>
          <p:cNvSpPr>
            <a:spLocks noGrp="1"/>
          </p:cNvSpPr>
          <p:nvPr>
            <p:ph type="ftr" sz="quarter" idx="11"/>
          </p:nvPr>
        </p:nvSpPr>
        <p:spPr/>
        <p:txBody>
          <a:bodyPr/>
          <a:lstStyle/>
          <a:p>
            <a:endParaRPr lang="en-US"/>
          </a:p>
        </p:txBody>
      </p:sp>
      <p:sp>
        <p:nvSpPr>
          <p:cNvPr id="5" name="Pladsholder til slidenummer 4">
            <a:extLst>
              <a:ext uri="{FF2B5EF4-FFF2-40B4-BE49-F238E27FC236}">
                <a16:creationId xmlns:a16="http://schemas.microsoft.com/office/drawing/2014/main" id="{49F219EC-1C52-4142-ABBF-EA080951DB65}"/>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214147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F7AF3A3-3346-4470-BB8C-B6CBA9583EEC}"/>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3" name="Pladsholder til sidefod 2">
            <a:extLst>
              <a:ext uri="{FF2B5EF4-FFF2-40B4-BE49-F238E27FC236}">
                <a16:creationId xmlns:a16="http://schemas.microsoft.com/office/drawing/2014/main" id="{4BAC9B31-DE39-47AC-BF29-538049B5DD38}"/>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397002C4-1502-453B-828F-9BE459AC61C8}"/>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1834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7097C-4F4A-49A6-A74E-D8B2A089A99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a:p>
        </p:txBody>
      </p:sp>
      <p:sp>
        <p:nvSpPr>
          <p:cNvPr id="3" name="Pladsholder til indhold 2">
            <a:extLst>
              <a:ext uri="{FF2B5EF4-FFF2-40B4-BE49-F238E27FC236}">
                <a16:creationId xmlns:a16="http://schemas.microsoft.com/office/drawing/2014/main" id="{2E9A74FF-3F43-4B8F-BAC8-3DF3C034D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a:extLst>
              <a:ext uri="{FF2B5EF4-FFF2-40B4-BE49-F238E27FC236}">
                <a16:creationId xmlns:a16="http://schemas.microsoft.com/office/drawing/2014/main" id="{A5E82075-2F1D-42DB-92E3-80B8AEB7F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DC04AA8-6772-4FD6-91A7-A8EED75AE699}"/>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6" name="Pladsholder til sidefod 5">
            <a:extLst>
              <a:ext uri="{FF2B5EF4-FFF2-40B4-BE49-F238E27FC236}">
                <a16:creationId xmlns:a16="http://schemas.microsoft.com/office/drawing/2014/main" id="{9FD31A18-F1EC-4FBE-ABF0-CB6FC120FC0D}"/>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D884FF2C-AF4A-49EE-9AB1-CDDAB5A49DF0}"/>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245472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5BBFC-DCD1-4E87-8426-583B679F80B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a:p>
        </p:txBody>
      </p:sp>
      <p:sp>
        <p:nvSpPr>
          <p:cNvPr id="3" name="Pladsholder til billede 2">
            <a:extLst>
              <a:ext uri="{FF2B5EF4-FFF2-40B4-BE49-F238E27FC236}">
                <a16:creationId xmlns:a16="http://schemas.microsoft.com/office/drawing/2014/main" id="{142440FB-A596-4778-B72E-CCD54F7AC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a:extLst>
              <a:ext uri="{FF2B5EF4-FFF2-40B4-BE49-F238E27FC236}">
                <a16:creationId xmlns:a16="http://schemas.microsoft.com/office/drawing/2014/main" id="{FC3901CA-599B-4491-AF17-2401225FA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EC5A821-DC97-4379-84C4-AFCC5D6981B2}"/>
              </a:ext>
            </a:extLst>
          </p:cNvPr>
          <p:cNvSpPr>
            <a:spLocks noGrp="1"/>
          </p:cNvSpPr>
          <p:nvPr>
            <p:ph type="dt" sz="half" idx="10"/>
          </p:nvPr>
        </p:nvSpPr>
        <p:spPr/>
        <p:txBody>
          <a:bodyPr/>
          <a:lstStyle/>
          <a:p>
            <a:fld id="{137DF0B1-3E59-49BE-AD8C-5C845D858B08}" type="datetimeFigureOut">
              <a:rPr lang="en-US" smtClean="0"/>
              <a:t>12/12/2019</a:t>
            </a:fld>
            <a:endParaRPr lang="en-US"/>
          </a:p>
        </p:txBody>
      </p:sp>
      <p:sp>
        <p:nvSpPr>
          <p:cNvPr id="6" name="Pladsholder til sidefod 5">
            <a:extLst>
              <a:ext uri="{FF2B5EF4-FFF2-40B4-BE49-F238E27FC236}">
                <a16:creationId xmlns:a16="http://schemas.microsoft.com/office/drawing/2014/main" id="{45712985-F48F-4127-B813-605DA0953934}"/>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3C4109A1-156C-477D-8968-FDA37F6421A8}"/>
              </a:ext>
            </a:extLst>
          </p:cNvPr>
          <p:cNvSpPr>
            <a:spLocks noGrp="1"/>
          </p:cNvSpPr>
          <p:nvPr>
            <p:ph type="sldNum" sz="quarter" idx="12"/>
          </p:nvPr>
        </p:nvSpPr>
        <p:spPr/>
        <p:txBody>
          <a:bodyPr/>
          <a:lstStyle/>
          <a:p>
            <a:fld id="{F94F3C27-7747-49A3-9CDC-F2B25A414C1F}" type="slidenum">
              <a:rPr lang="en-US" smtClean="0"/>
              <a:t>‹nr.›</a:t>
            </a:fld>
            <a:endParaRPr lang="en-US"/>
          </a:p>
        </p:txBody>
      </p:sp>
    </p:spTree>
    <p:extLst>
      <p:ext uri="{BB962C8B-B14F-4D97-AF65-F5344CB8AC3E}">
        <p14:creationId xmlns:p14="http://schemas.microsoft.com/office/powerpoint/2010/main" val="91198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DAF72A5-7615-4E9E-8687-F390F5B10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83B9A713-F7F1-4305-9BE6-300457ED0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80050DD8-4B3E-40FF-9EF6-F5412FAC04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DF0B1-3E59-49BE-AD8C-5C845D858B08}" type="datetimeFigureOut">
              <a:rPr lang="en-US" smtClean="0"/>
              <a:t>12/12/2019</a:t>
            </a:fld>
            <a:endParaRPr lang="en-US"/>
          </a:p>
        </p:txBody>
      </p:sp>
      <p:sp>
        <p:nvSpPr>
          <p:cNvPr id="5" name="Pladsholder til sidefod 4">
            <a:extLst>
              <a:ext uri="{FF2B5EF4-FFF2-40B4-BE49-F238E27FC236}">
                <a16:creationId xmlns:a16="http://schemas.microsoft.com/office/drawing/2014/main" id="{5749EBBB-2BD9-47A1-885A-8B84A906F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a:extLst>
              <a:ext uri="{FF2B5EF4-FFF2-40B4-BE49-F238E27FC236}">
                <a16:creationId xmlns:a16="http://schemas.microsoft.com/office/drawing/2014/main" id="{350B9434-C720-4518-BE3C-A95FE7A71D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F3C27-7747-49A3-9CDC-F2B25A414C1F}" type="slidenum">
              <a:rPr lang="en-US" smtClean="0"/>
              <a:t>‹nr.›</a:t>
            </a:fld>
            <a:endParaRPr lang="en-US"/>
          </a:p>
        </p:txBody>
      </p:sp>
    </p:spTree>
    <p:extLst>
      <p:ext uri="{BB962C8B-B14F-4D97-AF65-F5344CB8AC3E}">
        <p14:creationId xmlns:p14="http://schemas.microsoft.com/office/powerpoint/2010/main" val="360406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comments" Target="../comments/comment6.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lede 6" descr="Et billede, der indeholder græs, kaffe, kop, udendørs&#10;&#10;Automatisk genereret beskrivelse">
            <a:extLst>
              <a:ext uri="{FF2B5EF4-FFF2-40B4-BE49-F238E27FC236}">
                <a16:creationId xmlns:a16="http://schemas.microsoft.com/office/drawing/2014/main" id="{3168528B-94A0-463E-96DD-4EE60530D6B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43643" b="14182"/>
          <a:stretch/>
        </p:blipFill>
        <p:spPr>
          <a:xfrm>
            <a:off x="-1" y="-28"/>
            <a:ext cx="12192000" cy="6855958"/>
          </a:xfrm>
          <a:prstGeom prst="rect">
            <a:avLst/>
          </a:prstGeom>
        </p:spPr>
      </p:pic>
      <p:sp>
        <p:nvSpPr>
          <p:cNvPr id="2" name="Titel 1">
            <a:extLst>
              <a:ext uri="{FF2B5EF4-FFF2-40B4-BE49-F238E27FC236}">
                <a16:creationId xmlns:a16="http://schemas.microsoft.com/office/drawing/2014/main" id="{0CF4BA57-6885-4657-B02B-4DB10FFC3E51}"/>
              </a:ext>
            </a:extLst>
          </p:cNvPr>
          <p:cNvSpPr>
            <a:spLocks noGrp="1"/>
          </p:cNvSpPr>
          <p:nvPr>
            <p:ph type="ctrTitle"/>
          </p:nvPr>
        </p:nvSpPr>
        <p:spPr>
          <a:xfrm>
            <a:off x="643468" y="3320859"/>
            <a:ext cx="4666470" cy="2076333"/>
          </a:xfrm>
        </p:spPr>
        <p:txBody>
          <a:bodyPr anchor="t">
            <a:normAutofit/>
          </a:bodyPr>
          <a:lstStyle/>
          <a:p>
            <a:pPr algn="l"/>
            <a:r>
              <a:rPr lang="da-DK" sz="4800" dirty="0"/>
              <a:t>Mad i Tanzania</a:t>
            </a:r>
            <a:endParaRPr lang="en-US" sz="4800" dirty="0"/>
          </a:p>
        </p:txBody>
      </p:sp>
      <p:sp>
        <p:nvSpPr>
          <p:cNvPr id="3" name="Undertitel 2">
            <a:extLst>
              <a:ext uri="{FF2B5EF4-FFF2-40B4-BE49-F238E27FC236}">
                <a16:creationId xmlns:a16="http://schemas.microsoft.com/office/drawing/2014/main" id="{E06CF276-0066-49E1-807F-B036CD19706A}"/>
              </a:ext>
            </a:extLst>
          </p:cNvPr>
          <p:cNvSpPr>
            <a:spLocks noGrp="1"/>
          </p:cNvSpPr>
          <p:nvPr>
            <p:ph type="subTitle" idx="1"/>
          </p:nvPr>
        </p:nvSpPr>
        <p:spPr>
          <a:xfrm>
            <a:off x="643467" y="2348680"/>
            <a:ext cx="4823883" cy="972180"/>
          </a:xfrm>
        </p:spPr>
        <p:txBody>
          <a:bodyPr anchor="b">
            <a:normAutofit/>
          </a:bodyPr>
          <a:lstStyle/>
          <a:p>
            <a:pPr algn="l"/>
            <a:endParaRPr lang="en-US" sz="2000" dirty="0"/>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lede 4" descr="Et billede, der indeholder bord, mad, indendørs, vindue&#10;&#10;Automatisk genereret beskrivelse">
            <a:extLst>
              <a:ext uri="{FF2B5EF4-FFF2-40B4-BE49-F238E27FC236}">
                <a16:creationId xmlns:a16="http://schemas.microsoft.com/office/drawing/2014/main" id="{6B73EEE7-8D90-4ABD-B218-3D7B599686B4}"/>
              </a:ext>
            </a:extLst>
          </p:cNvPr>
          <p:cNvPicPr>
            <a:picLocks noChangeAspect="1"/>
          </p:cNvPicPr>
          <p:nvPr/>
        </p:nvPicPr>
        <p:blipFill rotWithShape="1">
          <a:blip r:embed="rId3">
            <a:extLst>
              <a:ext uri="{28A0092B-C50C-407E-A947-70E740481C1C}">
                <a14:useLocalDpi xmlns:a14="http://schemas.microsoft.com/office/drawing/2010/main" val="0"/>
              </a:ext>
            </a:extLst>
          </a:blip>
          <a:srcRect l="7068" r="19622"/>
          <a:stretch/>
        </p:blipFill>
        <p:spPr>
          <a:xfrm>
            <a:off x="6021086" y="544802"/>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9665983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Billede 2" descr="Et billede, der indeholder person, indendørs, væg, sidder&#10;&#10;Automatisk genereret beskrivelse">
            <a:extLst>
              <a:ext uri="{FF2B5EF4-FFF2-40B4-BE49-F238E27FC236}">
                <a16:creationId xmlns:a16="http://schemas.microsoft.com/office/drawing/2014/main" id="{A7D37480-64D3-4B49-B37B-EACE8CF08DB6}"/>
              </a:ext>
            </a:extLst>
          </p:cNvPr>
          <p:cNvPicPr>
            <a:picLocks noChangeAspect="1"/>
          </p:cNvPicPr>
          <p:nvPr/>
        </p:nvPicPr>
        <p:blipFill rotWithShape="1">
          <a:blip r:embed="rId2">
            <a:extLst>
              <a:ext uri="{28A0092B-C50C-407E-A947-70E740481C1C}">
                <a14:useLocalDpi xmlns:a14="http://schemas.microsoft.com/office/drawing/2010/main" val="0"/>
              </a:ext>
            </a:extLst>
          </a:blip>
          <a:srcRect t="11345" r="1" b="16676"/>
          <a:stretch/>
        </p:blipFill>
        <p:spPr>
          <a:xfrm rot="21480000">
            <a:off x="1137837" y="1003258"/>
            <a:ext cx="9916327" cy="4764396"/>
          </a:xfrm>
          <a:prstGeom prst="rect">
            <a:avLst/>
          </a:prstGeom>
        </p:spPr>
      </p:pic>
    </p:spTree>
    <p:extLst>
      <p:ext uri="{BB962C8B-B14F-4D97-AF65-F5344CB8AC3E}">
        <p14:creationId xmlns:p14="http://schemas.microsoft.com/office/powerpoint/2010/main" val="359155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græs, ko, udendørs, stående&#10;&#10;Automatisk genereret beskrivelse">
            <a:extLst>
              <a:ext uri="{FF2B5EF4-FFF2-40B4-BE49-F238E27FC236}">
                <a16:creationId xmlns:a16="http://schemas.microsoft.com/office/drawing/2014/main" id="{43455040-C6BA-4CF5-ACE6-003E59998DB6}"/>
              </a:ext>
            </a:extLst>
          </p:cNvPr>
          <p:cNvPicPr>
            <a:picLocks noChangeAspect="1"/>
          </p:cNvPicPr>
          <p:nvPr/>
        </p:nvPicPr>
        <p:blipFill rotWithShape="1">
          <a:blip r:embed="rId2">
            <a:extLst>
              <a:ext uri="{28A0092B-C50C-407E-A947-70E740481C1C}">
                <a14:useLocalDpi xmlns:a14="http://schemas.microsoft.com/office/drawing/2010/main" val="0"/>
              </a:ext>
            </a:extLst>
          </a:blip>
          <a:srcRect l="10408" r="7792"/>
          <a:stretch/>
        </p:blipFill>
        <p:spPr>
          <a:xfrm>
            <a:off x="838200" y="-3810"/>
            <a:ext cx="9928860" cy="6858001"/>
          </a:xfrm>
          <a:prstGeom prst="rect">
            <a:avLst/>
          </a:prstGeom>
        </p:spPr>
      </p:pic>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197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udendørs, himmel, jord, strand&#10;&#10;Automatisk genereret beskrivelse">
            <a:extLst>
              <a:ext uri="{FF2B5EF4-FFF2-40B4-BE49-F238E27FC236}">
                <a16:creationId xmlns:a16="http://schemas.microsoft.com/office/drawing/2014/main" id="{1963C202-4B15-4C6C-9575-E33CE9A75EEB}"/>
              </a:ext>
            </a:extLst>
          </p:cNvPr>
          <p:cNvPicPr>
            <a:picLocks noChangeAspect="1"/>
          </p:cNvPicPr>
          <p:nvPr/>
        </p:nvPicPr>
        <p:blipFill rotWithShape="1">
          <a:blip r:embed="rId2">
            <a:extLst>
              <a:ext uri="{28A0092B-C50C-407E-A947-70E740481C1C}">
                <a14:useLocalDpi xmlns:a14="http://schemas.microsoft.com/office/drawing/2010/main" val="0"/>
              </a:ext>
            </a:extLst>
          </a:blip>
          <a:srcRect t="977" r="-1" b="6928"/>
          <a:stretch/>
        </p:blipFill>
        <p:spPr>
          <a:xfrm>
            <a:off x="838200" y="-3810"/>
            <a:ext cx="9928860" cy="6858001"/>
          </a:xfrm>
          <a:prstGeom prst="rect">
            <a:avLst/>
          </a:prstGeom>
        </p:spPr>
      </p:pic>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067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udendørs, person, træ, jord&#10;&#10;Automatisk genereret beskrivelse">
            <a:extLst>
              <a:ext uri="{FF2B5EF4-FFF2-40B4-BE49-F238E27FC236}">
                <a16:creationId xmlns:a16="http://schemas.microsoft.com/office/drawing/2014/main" id="{1C8CFBE0-ECCB-4D24-92C5-5AFD67E4090B}"/>
              </a:ext>
            </a:extLst>
          </p:cNvPr>
          <p:cNvPicPr>
            <a:picLocks noChangeAspect="1"/>
          </p:cNvPicPr>
          <p:nvPr/>
        </p:nvPicPr>
        <p:blipFill rotWithShape="1">
          <a:blip r:embed="rId2">
            <a:extLst>
              <a:ext uri="{28A0092B-C50C-407E-A947-70E740481C1C}">
                <a14:useLocalDpi xmlns:a14="http://schemas.microsoft.com/office/drawing/2010/main" val="0"/>
              </a:ext>
            </a:extLst>
          </a:blip>
          <a:srcRect t="7905" r="-1" b="-1"/>
          <a:stretch/>
        </p:blipFill>
        <p:spPr>
          <a:xfrm>
            <a:off x="838200" y="-3810"/>
            <a:ext cx="9928860" cy="6858001"/>
          </a:xfrm>
          <a:prstGeom prst="rect">
            <a:avLst/>
          </a:prstGeom>
        </p:spPr>
      </p:pic>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389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lede 6" descr="Et billede, der indeholder indendørs&#10;&#10;Automatisk genereret beskrivelse">
            <a:extLst>
              <a:ext uri="{FF2B5EF4-FFF2-40B4-BE49-F238E27FC236}">
                <a16:creationId xmlns:a16="http://schemas.microsoft.com/office/drawing/2014/main" id="{1725F61D-057B-43E5-B756-F5D965A91D49}"/>
              </a:ext>
            </a:extLst>
          </p:cNvPr>
          <p:cNvPicPr>
            <a:picLocks noChangeAspect="1"/>
          </p:cNvPicPr>
          <p:nvPr/>
        </p:nvPicPr>
        <p:blipFill rotWithShape="1">
          <a:blip r:embed="rId2">
            <a:extLst>
              <a:ext uri="{28A0092B-C50C-407E-A947-70E740481C1C}">
                <a14:useLocalDpi xmlns:a14="http://schemas.microsoft.com/office/drawing/2010/main" val="0"/>
              </a:ext>
            </a:extLst>
          </a:blip>
          <a:srcRect r="24998" b="-2"/>
          <a:stretch/>
        </p:blipFill>
        <p:spPr>
          <a:xfrm>
            <a:off x="991027" y="956945"/>
            <a:ext cx="4944107" cy="4944110"/>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 name="Billede 2" descr="Et billede, der indeholder græs, udendørs, jord, dyr&#10;&#10;Automatisk genereret beskrivelse">
            <a:extLst>
              <a:ext uri="{FF2B5EF4-FFF2-40B4-BE49-F238E27FC236}">
                <a16:creationId xmlns:a16="http://schemas.microsoft.com/office/drawing/2014/main" id="{60E6F0E3-7744-4746-8FF0-DAF2B8839559}"/>
              </a:ext>
            </a:extLst>
          </p:cNvPr>
          <p:cNvPicPr>
            <a:picLocks noChangeAspect="1"/>
          </p:cNvPicPr>
          <p:nvPr/>
        </p:nvPicPr>
        <p:blipFill rotWithShape="1">
          <a:blip r:embed="rId3">
            <a:extLst>
              <a:ext uri="{28A0092B-C50C-407E-A947-70E740481C1C}">
                <a14:useLocalDpi xmlns:a14="http://schemas.microsoft.com/office/drawing/2010/main" val="0"/>
              </a:ext>
            </a:extLst>
          </a:blip>
          <a:srcRect l="15072" r="18177" b="-1"/>
          <a:stretch/>
        </p:blipFill>
        <p:spPr>
          <a:xfrm>
            <a:off x="6256867" y="956945"/>
            <a:ext cx="4944107" cy="4944110"/>
          </a:xfrm>
          <a:custGeom>
            <a:avLst/>
            <a:gdLst>
              <a:gd name="connsiteX0" fmla="*/ 2313823 w 4627646"/>
              <a:gd name="connsiteY0" fmla="*/ 0 h 4627648"/>
              <a:gd name="connsiteX1" fmla="*/ 4627646 w 4627646"/>
              <a:gd name="connsiteY1" fmla="*/ 2313824 h 4627648"/>
              <a:gd name="connsiteX2" fmla="*/ 2313823 w 4627646"/>
              <a:gd name="connsiteY2" fmla="*/ 4627648 h 4627648"/>
              <a:gd name="connsiteX3" fmla="*/ 0 w 4627646"/>
              <a:gd name="connsiteY3" fmla="*/ 2313824 h 4627648"/>
              <a:gd name="connsiteX4" fmla="*/ 2313823 w 4627646"/>
              <a:gd name="connsiteY4" fmla="*/ 0 h 462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Tree>
    <p:extLst>
      <p:ext uri="{BB962C8B-B14F-4D97-AF65-F5344CB8AC3E}">
        <p14:creationId xmlns:p14="http://schemas.microsoft.com/office/powerpoint/2010/main" val="261316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træ, plante, palme, udendørs&#10;&#10;Automatisk genereret beskrivelse">
            <a:extLst>
              <a:ext uri="{FF2B5EF4-FFF2-40B4-BE49-F238E27FC236}">
                <a16:creationId xmlns:a16="http://schemas.microsoft.com/office/drawing/2014/main" id="{E14213EF-EBEA-45C1-AEB9-231406815AF9}"/>
              </a:ext>
            </a:extLst>
          </p:cNvPr>
          <p:cNvPicPr>
            <a:picLocks noChangeAspect="1"/>
          </p:cNvPicPr>
          <p:nvPr/>
        </p:nvPicPr>
        <p:blipFill rotWithShape="1">
          <a:blip r:embed="rId2">
            <a:extLst>
              <a:ext uri="{28A0092B-C50C-407E-A947-70E740481C1C}">
                <a14:useLocalDpi xmlns:a14="http://schemas.microsoft.com/office/drawing/2010/main" val="0"/>
              </a:ext>
            </a:extLst>
          </a:blip>
          <a:srcRect t="15289" r="-3" b="23058"/>
          <a:stretch/>
        </p:blipFill>
        <p:spPr>
          <a:xfrm>
            <a:off x="20" y="10"/>
            <a:ext cx="7215381" cy="2969294"/>
          </a:xfrm>
          <a:custGeom>
            <a:avLst/>
            <a:gdLst>
              <a:gd name="connsiteX0" fmla="*/ 0 w 7215401"/>
              <a:gd name="connsiteY0" fmla="*/ 0 h 2969304"/>
              <a:gd name="connsiteX1" fmla="*/ 677334 w 7215401"/>
              <a:gd name="connsiteY1" fmla="*/ 0 h 2969304"/>
              <a:gd name="connsiteX2" fmla="*/ 1168036 w 7215401"/>
              <a:gd name="connsiteY2" fmla="*/ 0 h 2969304"/>
              <a:gd name="connsiteX3" fmla="*/ 1205499 w 7215401"/>
              <a:gd name="connsiteY3" fmla="*/ 0 h 2969304"/>
              <a:gd name="connsiteX4" fmla="*/ 1647632 w 7215401"/>
              <a:gd name="connsiteY4" fmla="*/ 0 h 2969304"/>
              <a:gd name="connsiteX5" fmla="*/ 7215401 w 7215401"/>
              <a:gd name="connsiteY5" fmla="*/ 0 h 2969304"/>
              <a:gd name="connsiteX6" fmla="*/ 5840224 w 7215401"/>
              <a:gd name="connsiteY6" fmla="*/ 2969304 h 2969304"/>
              <a:gd name="connsiteX7" fmla="*/ 0 w 7215401"/>
              <a:gd name="connsiteY7" fmla="*/ 2969304 h 29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1026" name="Picture 2" descr="Frisk Gård Marked Majs, Kolber, Majs">
            <a:extLst>
              <a:ext uri="{FF2B5EF4-FFF2-40B4-BE49-F238E27FC236}">
                <a16:creationId xmlns:a16="http://schemas.microsoft.com/office/drawing/2014/main" id="{87A61420-8CD3-42A8-B5BF-55D45B6D65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00" r="-3" b="14057"/>
          <a:stretch/>
        </p:blipFill>
        <p:spPr bwMode="auto">
          <a:xfrm>
            <a:off x="5622233" y="1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3" name="Billede 2" descr="Et billede, der indeholder mad, udendørs, frugt, top&#10;&#10;Automatisk genereret beskrivelse">
            <a:extLst>
              <a:ext uri="{FF2B5EF4-FFF2-40B4-BE49-F238E27FC236}">
                <a16:creationId xmlns:a16="http://schemas.microsoft.com/office/drawing/2014/main" id="{10342866-BB7A-4A71-8A04-ADD459CE6CCF}"/>
              </a:ext>
            </a:extLst>
          </p:cNvPr>
          <p:cNvPicPr>
            <a:picLocks noChangeAspect="1"/>
          </p:cNvPicPr>
          <p:nvPr/>
        </p:nvPicPr>
        <p:blipFill rotWithShape="1">
          <a:blip r:embed="rId4">
            <a:extLst>
              <a:ext uri="{28A0092B-C50C-407E-A947-70E740481C1C}">
                <a14:useLocalDpi xmlns:a14="http://schemas.microsoft.com/office/drawing/2010/main" val="0"/>
              </a:ext>
            </a:extLst>
          </a:blip>
          <a:srcRect t="18688" b="25762"/>
          <a:stretch/>
        </p:blipFill>
        <p:spPr>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pic>
        <p:nvPicPr>
          <p:cNvPr id="5" name="Billede 4" descr="Et billede, der indeholder banan, udendørs, træ, græs&#10;&#10;Automatisk genereret beskrivelse">
            <a:extLst>
              <a:ext uri="{FF2B5EF4-FFF2-40B4-BE49-F238E27FC236}">
                <a16:creationId xmlns:a16="http://schemas.microsoft.com/office/drawing/2014/main" id="{E48ADBD5-B247-4F43-A11F-5147B14A3420}"/>
              </a:ext>
            </a:extLst>
          </p:cNvPr>
          <p:cNvPicPr>
            <a:picLocks noChangeAspect="1"/>
          </p:cNvPicPr>
          <p:nvPr/>
        </p:nvPicPr>
        <p:blipFill rotWithShape="1">
          <a:blip r:embed="rId5">
            <a:extLst>
              <a:ext uri="{28A0092B-C50C-407E-A947-70E740481C1C}">
                <a14:useLocalDpi xmlns:a14="http://schemas.microsoft.com/office/drawing/2010/main" val="0"/>
              </a:ext>
            </a:extLst>
          </a:blip>
          <a:srcRect t="7868" r="1" b="1622"/>
          <a:stretch/>
        </p:blipFill>
        <p:spPr>
          <a:xfrm>
            <a:off x="1" y="3106464"/>
            <a:ext cx="6209553" cy="3751536"/>
          </a:xfrm>
          <a:custGeom>
            <a:avLst/>
            <a:gdLst>
              <a:gd name="connsiteX0" fmla="*/ 0 w 6209553"/>
              <a:gd name="connsiteY0" fmla="*/ 0 h 3751536"/>
              <a:gd name="connsiteX1" fmla="*/ 5776701 w 6209553"/>
              <a:gd name="connsiteY1" fmla="*/ 0 h 3751536"/>
              <a:gd name="connsiteX2" fmla="*/ 4041567 w 6209553"/>
              <a:gd name="connsiteY2" fmla="*/ 3746529 h 3751536"/>
              <a:gd name="connsiteX3" fmla="*/ 6209553 w 6209553"/>
              <a:gd name="connsiteY3" fmla="*/ 3746529 h 3751536"/>
              <a:gd name="connsiteX4" fmla="*/ 6209553 w 6209553"/>
              <a:gd name="connsiteY4" fmla="*/ 3746530 h 3751536"/>
              <a:gd name="connsiteX5" fmla="*/ 1647632 w 6209553"/>
              <a:gd name="connsiteY5" fmla="*/ 3746530 h 3751536"/>
              <a:gd name="connsiteX6" fmla="*/ 1647632 w 6209553"/>
              <a:gd name="connsiteY6" fmla="*/ 3751536 h 3751536"/>
              <a:gd name="connsiteX7" fmla="*/ 0 w 6209553"/>
              <a:gd name="connsiteY7" fmla="*/ 3751536 h 37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190957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Billede 2" descr="Et billede, der indeholder træ, græs, udendørs&#10;&#10;Automatisk genereret beskrivelse">
            <a:extLst>
              <a:ext uri="{FF2B5EF4-FFF2-40B4-BE49-F238E27FC236}">
                <a16:creationId xmlns:a16="http://schemas.microsoft.com/office/drawing/2014/main" id="{93369A2D-E91F-41C7-81C1-BDD7C78B6150}"/>
              </a:ext>
            </a:extLst>
          </p:cNvPr>
          <p:cNvPicPr>
            <a:picLocks noChangeAspect="1"/>
          </p:cNvPicPr>
          <p:nvPr/>
        </p:nvPicPr>
        <p:blipFill rotWithShape="1">
          <a:blip r:embed="rId2">
            <a:extLst>
              <a:ext uri="{28A0092B-C50C-407E-A947-70E740481C1C}">
                <a14:useLocalDpi xmlns:a14="http://schemas.microsoft.com/office/drawing/2010/main" val="0"/>
              </a:ext>
            </a:extLst>
          </a:blip>
          <a:srcRect t="19588" r="1" b="1"/>
          <a:stretch/>
        </p:blipFill>
        <p:spPr>
          <a:xfrm rot="21480000">
            <a:off x="1137837" y="1003258"/>
            <a:ext cx="9916327" cy="4764396"/>
          </a:xfrm>
          <a:prstGeom prst="rect">
            <a:avLst/>
          </a:prstGeom>
        </p:spPr>
      </p:pic>
    </p:spTree>
    <p:extLst>
      <p:ext uri="{BB962C8B-B14F-4D97-AF65-F5344CB8AC3E}">
        <p14:creationId xmlns:p14="http://schemas.microsoft.com/office/powerpoint/2010/main" val="378706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udendørs, himmel, jord, græs&#10;&#10;Automatisk genereret beskrivelse">
            <a:extLst>
              <a:ext uri="{FF2B5EF4-FFF2-40B4-BE49-F238E27FC236}">
                <a16:creationId xmlns:a16="http://schemas.microsoft.com/office/drawing/2014/main" id="{8DCE2D25-5DD8-4004-8263-6117C19FDAAB}"/>
              </a:ext>
            </a:extLst>
          </p:cNvPr>
          <p:cNvPicPr>
            <a:picLocks noChangeAspect="1"/>
          </p:cNvPicPr>
          <p:nvPr/>
        </p:nvPicPr>
        <p:blipFill rotWithShape="1">
          <a:blip r:embed="rId2">
            <a:extLst>
              <a:ext uri="{28A0092B-C50C-407E-A947-70E740481C1C}">
                <a14:useLocalDpi xmlns:a14="http://schemas.microsoft.com/office/drawing/2010/main" val="0"/>
              </a:ext>
            </a:extLst>
          </a:blip>
          <a:srcRect l="1650" r="9443"/>
          <a:stretch/>
        </p:blipFill>
        <p:spPr>
          <a:xfrm>
            <a:off x="20" y="10"/>
            <a:ext cx="9141724"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3" name="Billede 2" descr="Et billede, der indeholder himmel, vej, udendørs, person&#10;&#10;Automatisk genereret beskrivelse">
            <a:extLst>
              <a:ext uri="{FF2B5EF4-FFF2-40B4-BE49-F238E27FC236}">
                <a16:creationId xmlns:a16="http://schemas.microsoft.com/office/drawing/2014/main" id="{708E9820-0320-4C23-9CB8-23DBFED3ADFA}"/>
              </a:ext>
            </a:extLst>
          </p:cNvPr>
          <p:cNvPicPr>
            <a:picLocks noChangeAspect="1"/>
          </p:cNvPicPr>
          <p:nvPr/>
        </p:nvPicPr>
        <p:blipFill rotWithShape="1">
          <a:blip r:embed="rId3">
            <a:extLst>
              <a:ext uri="{28A0092B-C50C-407E-A947-70E740481C1C}">
                <a14:useLocalDpi xmlns:a14="http://schemas.microsoft.com/office/drawing/2010/main" val="0"/>
              </a:ext>
            </a:extLst>
          </a:blip>
          <a:srcRect t="14606" r="-1" b="14205"/>
          <a:stretch/>
        </p:blipFill>
        <p:spPr>
          <a:xfrm>
            <a:off x="5790353" y="10"/>
            <a:ext cx="6401647"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51262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3D3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Billede 2" descr="Et billede, der indeholder udendørs, træ, person, jord&#10;&#10;Automatisk genereret beskrivelse">
            <a:extLst>
              <a:ext uri="{FF2B5EF4-FFF2-40B4-BE49-F238E27FC236}">
                <a16:creationId xmlns:a16="http://schemas.microsoft.com/office/drawing/2014/main" id="{60D05647-A0A1-4FF5-8F44-F0D1BE361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899" y="1176793"/>
            <a:ext cx="3411109" cy="4548146"/>
          </a:xfrm>
          <a:prstGeom prst="rect">
            <a:avLst/>
          </a:prstGeom>
        </p:spPr>
      </p:pic>
    </p:spTree>
    <p:extLst>
      <p:ext uri="{BB962C8B-B14F-4D97-AF65-F5344CB8AC3E}">
        <p14:creationId xmlns:p14="http://schemas.microsoft.com/office/powerpoint/2010/main" val="207230825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Words>
  <Application>Microsoft Office PowerPoint</Application>
  <PresentationFormat>Widescreen</PresentationFormat>
  <Paragraphs>1</Paragraphs>
  <Slides>10</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Arial</vt:lpstr>
      <vt:lpstr>Calibri</vt:lpstr>
      <vt:lpstr>Calibri Light</vt:lpstr>
      <vt:lpstr>Impact</vt:lpstr>
      <vt:lpstr>Office-tema</vt:lpstr>
      <vt:lpstr>Mad i Tanzania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 i Tanzania</dc:title>
  <dc:creator>Janne Bak-Pedersen</dc:creator>
  <cp:lastModifiedBy>Janne Bak-Pedersen</cp:lastModifiedBy>
  <cp:revision>5</cp:revision>
  <dcterms:created xsi:type="dcterms:W3CDTF">2019-09-17T16:11:21Z</dcterms:created>
  <dcterms:modified xsi:type="dcterms:W3CDTF">2019-12-12T13:59:21Z</dcterms:modified>
</cp:coreProperties>
</file>