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ne Bak-Pedersen" initials="JB" lastIdx="14" clrIdx="0">
    <p:extLst>
      <p:ext uri="{19B8F6BF-5375-455C-9EA6-DF929625EA0E}">
        <p15:presenceInfo xmlns:p15="http://schemas.microsoft.com/office/powerpoint/2012/main" userId="Janne Bak-Peder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72" y="5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8T09:55:49.121" idx="1">
    <p:pos x="6784" y="2528"/>
    <p:text>Hej alle børn ! Jeg kommer fra Tanzania og nu  vil jeg fortælle dig om dyrene i mit hjemland. Der er virkelig mange. Måske du allerede kender nogle stykker. Må jeg høre hvilke dyr fra Afrika du kender?</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9-18T12:52:16.149" idx="11">
    <p:pos x="5424" y="0"/>
    <p:text>Hvad er det, der gør, at de her dyr fra Savannen ligner hinanden, tror du? Løven, leoparden, den vilde hund, krokodillen, geparden og hyænen ligner alle hinanden på et punkt. De æder andre dyr. De kaldes rovdyr.</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9-18T12:59:44.569" idx="12">
    <p:pos x="7680" y="2564"/>
    <p:text>Nyt spørgsmål. Hvad er det, der gør antilopen, elefanten, zebraen og gnuen ligner hinanden? Yes, de er dyr, der bliver spist af de andre. Derfor kan de også godt li´ at gå i flok, så de kan passe på hinanden. Go idé, siger jeg bare.</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9-18T13:04:04.526" idx="13">
    <p:pos x="7477" y="203"/>
    <p:text>Til slut vil jeg lige vise jer ham her. Elefanten. Det er nemlig det største dyr i verden, der lever på landjorden. En sand kæmpe. Den kan veje op til 6000 kg, hvilket er det samme som 6 mindre biler. Og han går rundt i Tanzania. Wau</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9-18T13:08:17.269" idx="14">
    <p:pos x="6782" y="-2"/>
    <p:text>Nå, nu vil jeg stoppe med at fortælle om alle dyrene i mit land. Der er mange flere, men så kan I måske tage i Zoologisk have en dag og finde dem selv.  Kan du huske, at Timon og Pumba altid siger: "hakuna Matata"? Det er Swahili. Det er mit sprog og betyder: Ingen bekymring. Sådan er det, når vi kender Jesus som vores frelser. Så er der INGEN BEKYMRING. Jeg tænker også på, hvor stort det er, at Gud har skabt alle dyrene. Håber sådan, at der kan komme flere børn i min børnehave og høre om ham. Tak fordi I samler penge ind til os. Hej igen.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18T10:24:43.596" idx="2">
    <p:pos x="7680" y="2209"/>
    <p:text/>
    <p:extLst>
      <p:ext uri="{C676402C-5697-4E1C-873F-D02D1690AC5C}">
        <p15:threadingInfo xmlns:p15="http://schemas.microsoft.com/office/powerpoint/2012/main" timeZoneBias="-120"/>
      </p:ext>
    </p:extLst>
  </p:cm>
  <p:cm authorId="1" dt="2019-09-18T10:25:45.663" idx="3">
    <p:pos x="7680" y="2345"/>
    <p:text>Simba, Pumba og Timon. Kender du dem? Fra Løvernes konge, ja. Simba betyder faktisk løve på Swahili. Pumba er et vortesvin. Pumba er også den sjove i den virkelige verden, når den styrter afsted hen over savannen med halen lige op som en antenne. Timon er en Surikat eller desmerdyr som man kaldte det engang. Se hvor dygtig det er til at holde vagt.</p:text>
    <p:extLst>
      <p:ext uri="{C676402C-5697-4E1C-873F-D02D1690AC5C}">
        <p15:threadingInfo xmlns:p15="http://schemas.microsoft.com/office/powerpoint/2012/main" timeZoneBias="-120">
          <p15:parentCm authorId="1"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9-18T10:31:53.892" idx="4">
    <p:pos x="7014" y="524"/>
    <p:text>Nu ved I efterhånden godt at Tanzania er et meget stort land. Kan I huske hvor stort? (22 gange DK) Her er meget store områder, som kaldes naturreservater eller parker,  hvor myndighederne beskytter dyrene mod jægere. Det er nødvendigt, fordi nogen vil gerne eje fx en stødtand fra en elefant, og nogen gange synes folk også, at det er besværligt, at løven kan finde på at spise en ko, og så skyder de bare løven. Men det er forbudt, og derfor har man parker, hvor man passer på dyrene. Lad os kigge indenfor.</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9-18T10:41:38.607" idx="5">
    <p:pos x="7680" y="2185"/>
    <p:text>The big five, de fem store. Leoparden, næsehornet, løven, elefanten og bøflen Disse fem dyr bliver kaldt de største. Ikke fordi de er de største, men fordi jægere gennem tiden syntes, at de var de farligste at skyde, og derfor drømte de om at gøre det farligste. Det er forbudt at skyde dyrene i dag, og der bliver passet godt på dyrene i parkerne.</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9-18T11:07:21.643" idx="6">
    <p:pos x="7680" y="0"/>
    <p:text>En man virkelig skal tage alvorligt, er ham her. Flodhesten. Han er i virkeligheden nok det farligtste dyr. Prøv lige at tjekke de øjne........som om han siger: Nu skal du ikke komme tættere på. Hele den varme dag ligger han i vandet med snude og øjne oppe. Når det bliver nat går han på land og spiser indtil det bliver morgen op til 60 kg græs. Det er det samme som vægten på nogens 15 årig storebror. Wau, det er meget græs.</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9-18T11:14:43.902" idx="7">
    <p:pos x="6782" y="-2"/>
    <p:text>Ham her er hurtig. Han er verdens hurtigste. Han er en gepard. Løber op til 120 km/t. Det er ligesom, når I drøner afsted på motorvejen. Han accelere fra 0 til 100 km/t på bare 3 sekunder. Til gengæld må han sove helt ekstemt meget for at kunne bruge så meget energi på engang. Sov godt, gepard</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9-18T11:20:56.364" idx="8">
    <p:pos x="6373" y="343"/>
    <p:text>Er der nogen der kan gætte hvilket dyr, det her er? Han er lidt af en sniger, kan jeg godt fortælle jer. Han kan ligge på lur og bare vente på, at noget godt kommer forbi. Ja, det er krokodillen.</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9-18T11:25:11.776" idx="9">
    <p:pos x="7098" y="-14"/>
    <p:text>Krokodillen er et krybdyr ligesom kameleonen, og slangerne, som du også kan møde i Tanzania. Prøv lige at tjekke den tunge ud som kameleonen her. Den er ellers lang.</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9-18T11:31:33.951" idx="10">
    <p:pos x="10" y="10"/>
    <p:text>I Tanzania er der mange fugle med rigtig megen farve. Kan du kende den røde flamingo? Måske du har set den i zoo. Er den ikke flot?</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1FB21D-14BC-48CB-93D9-6A824154BEB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a:p>
        </p:txBody>
      </p:sp>
      <p:sp>
        <p:nvSpPr>
          <p:cNvPr id="3" name="Undertitel 2">
            <a:extLst>
              <a:ext uri="{FF2B5EF4-FFF2-40B4-BE49-F238E27FC236}">
                <a16:creationId xmlns:a16="http://schemas.microsoft.com/office/drawing/2014/main" id="{4311D0AF-402A-427C-8CFD-26CDD4208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4" name="Pladsholder til dato 3">
            <a:extLst>
              <a:ext uri="{FF2B5EF4-FFF2-40B4-BE49-F238E27FC236}">
                <a16:creationId xmlns:a16="http://schemas.microsoft.com/office/drawing/2014/main" id="{7534BA90-2736-4A37-A378-B1E247103256}"/>
              </a:ext>
            </a:extLst>
          </p:cNvPr>
          <p:cNvSpPr>
            <a:spLocks noGrp="1"/>
          </p:cNvSpPr>
          <p:nvPr>
            <p:ph type="dt" sz="half" idx="10"/>
          </p:nvPr>
        </p:nvSpPr>
        <p:spPr/>
        <p:txBody>
          <a:bodyPr/>
          <a:lstStyle/>
          <a:p>
            <a:fld id="{953A90D6-DC78-4ECB-8750-ABBD33A5250A}" type="datetimeFigureOut">
              <a:rPr lang="en-US" smtClean="0"/>
              <a:t>10/18/2019</a:t>
            </a:fld>
            <a:endParaRPr lang="en-US"/>
          </a:p>
        </p:txBody>
      </p:sp>
      <p:sp>
        <p:nvSpPr>
          <p:cNvPr id="5" name="Pladsholder til sidefod 4">
            <a:extLst>
              <a:ext uri="{FF2B5EF4-FFF2-40B4-BE49-F238E27FC236}">
                <a16:creationId xmlns:a16="http://schemas.microsoft.com/office/drawing/2014/main" id="{2719A704-6255-4776-8E8B-3968D08AE9D0}"/>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756D62FE-414F-46E0-8CF4-06A41D8661A6}"/>
              </a:ext>
            </a:extLst>
          </p:cNvPr>
          <p:cNvSpPr>
            <a:spLocks noGrp="1"/>
          </p:cNvSpPr>
          <p:nvPr>
            <p:ph type="sldNum" sz="quarter" idx="12"/>
          </p:nvPr>
        </p:nvSpPr>
        <p:spPr/>
        <p:txBody>
          <a:bodyPr/>
          <a:lstStyle/>
          <a:p>
            <a:fld id="{07307D45-CE70-44B2-A366-B147F65F2FBF}" type="slidenum">
              <a:rPr lang="en-US" smtClean="0"/>
              <a:t>‹nr.›</a:t>
            </a:fld>
            <a:endParaRPr lang="en-US"/>
          </a:p>
        </p:txBody>
      </p:sp>
    </p:spTree>
    <p:extLst>
      <p:ext uri="{BB962C8B-B14F-4D97-AF65-F5344CB8AC3E}">
        <p14:creationId xmlns:p14="http://schemas.microsoft.com/office/powerpoint/2010/main" val="378074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2AD6F-8ABD-4F7E-9901-A9A711333B63}"/>
              </a:ext>
            </a:extLst>
          </p:cNvPr>
          <p:cNvSpPr>
            <a:spLocks noGrp="1"/>
          </p:cNvSpPr>
          <p:nvPr>
            <p:ph type="title"/>
          </p:nvPr>
        </p:nvSpPr>
        <p:spPr/>
        <p:txBody>
          <a:bodyPr/>
          <a:lstStyle/>
          <a:p>
            <a:r>
              <a:rPr lang="da-DK"/>
              <a:t>Klik for at redigere titeltypografien i masteren</a:t>
            </a:r>
            <a:endParaRPr lang="en-US"/>
          </a:p>
        </p:txBody>
      </p:sp>
      <p:sp>
        <p:nvSpPr>
          <p:cNvPr id="3" name="Pladsholder til lodret titel 2">
            <a:extLst>
              <a:ext uri="{FF2B5EF4-FFF2-40B4-BE49-F238E27FC236}">
                <a16:creationId xmlns:a16="http://schemas.microsoft.com/office/drawing/2014/main" id="{24C4D439-FF76-444B-B107-0CB1448B53E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28E9F7EE-39D9-45A2-BEB9-28DE3EB474E9}"/>
              </a:ext>
            </a:extLst>
          </p:cNvPr>
          <p:cNvSpPr>
            <a:spLocks noGrp="1"/>
          </p:cNvSpPr>
          <p:nvPr>
            <p:ph type="dt" sz="half" idx="10"/>
          </p:nvPr>
        </p:nvSpPr>
        <p:spPr/>
        <p:txBody>
          <a:bodyPr/>
          <a:lstStyle/>
          <a:p>
            <a:fld id="{953A90D6-DC78-4ECB-8750-ABBD33A5250A}" type="datetimeFigureOut">
              <a:rPr lang="en-US" smtClean="0"/>
              <a:t>10/18/2019</a:t>
            </a:fld>
            <a:endParaRPr lang="en-US"/>
          </a:p>
        </p:txBody>
      </p:sp>
      <p:sp>
        <p:nvSpPr>
          <p:cNvPr id="5" name="Pladsholder til sidefod 4">
            <a:extLst>
              <a:ext uri="{FF2B5EF4-FFF2-40B4-BE49-F238E27FC236}">
                <a16:creationId xmlns:a16="http://schemas.microsoft.com/office/drawing/2014/main" id="{32088F7C-92CD-4E25-A81B-CF6F23F67281}"/>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741E3E85-6D2D-4E7A-A7B8-B46B077ADD54}"/>
              </a:ext>
            </a:extLst>
          </p:cNvPr>
          <p:cNvSpPr>
            <a:spLocks noGrp="1"/>
          </p:cNvSpPr>
          <p:nvPr>
            <p:ph type="sldNum" sz="quarter" idx="12"/>
          </p:nvPr>
        </p:nvSpPr>
        <p:spPr/>
        <p:txBody>
          <a:bodyPr/>
          <a:lstStyle/>
          <a:p>
            <a:fld id="{07307D45-CE70-44B2-A366-B147F65F2FBF}" type="slidenum">
              <a:rPr lang="en-US" smtClean="0"/>
              <a:t>‹nr.›</a:t>
            </a:fld>
            <a:endParaRPr lang="en-US"/>
          </a:p>
        </p:txBody>
      </p:sp>
    </p:spTree>
    <p:extLst>
      <p:ext uri="{BB962C8B-B14F-4D97-AF65-F5344CB8AC3E}">
        <p14:creationId xmlns:p14="http://schemas.microsoft.com/office/powerpoint/2010/main" val="329258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5828ACD-FF0B-4D9A-9C58-377539A100E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a:p>
        </p:txBody>
      </p:sp>
      <p:sp>
        <p:nvSpPr>
          <p:cNvPr id="3" name="Pladsholder til lodret titel 2">
            <a:extLst>
              <a:ext uri="{FF2B5EF4-FFF2-40B4-BE49-F238E27FC236}">
                <a16:creationId xmlns:a16="http://schemas.microsoft.com/office/drawing/2014/main" id="{8913B4A2-60E8-48D9-87E0-78064AEA315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92F1BDB9-6FAB-419E-BE66-EC0ADA8BF1E7}"/>
              </a:ext>
            </a:extLst>
          </p:cNvPr>
          <p:cNvSpPr>
            <a:spLocks noGrp="1"/>
          </p:cNvSpPr>
          <p:nvPr>
            <p:ph type="dt" sz="half" idx="10"/>
          </p:nvPr>
        </p:nvSpPr>
        <p:spPr/>
        <p:txBody>
          <a:bodyPr/>
          <a:lstStyle/>
          <a:p>
            <a:fld id="{953A90D6-DC78-4ECB-8750-ABBD33A5250A}" type="datetimeFigureOut">
              <a:rPr lang="en-US" smtClean="0"/>
              <a:t>10/18/2019</a:t>
            </a:fld>
            <a:endParaRPr lang="en-US"/>
          </a:p>
        </p:txBody>
      </p:sp>
      <p:sp>
        <p:nvSpPr>
          <p:cNvPr id="5" name="Pladsholder til sidefod 4">
            <a:extLst>
              <a:ext uri="{FF2B5EF4-FFF2-40B4-BE49-F238E27FC236}">
                <a16:creationId xmlns:a16="http://schemas.microsoft.com/office/drawing/2014/main" id="{69304049-1784-45FD-BD25-93ED4B590119}"/>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26A5934B-9C6B-4A89-9F6B-C833AEF44774}"/>
              </a:ext>
            </a:extLst>
          </p:cNvPr>
          <p:cNvSpPr>
            <a:spLocks noGrp="1"/>
          </p:cNvSpPr>
          <p:nvPr>
            <p:ph type="sldNum" sz="quarter" idx="12"/>
          </p:nvPr>
        </p:nvSpPr>
        <p:spPr/>
        <p:txBody>
          <a:bodyPr/>
          <a:lstStyle/>
          <a:p>
            <a:fld id="{07307D45-CE70-44B2-A366-B147F65F2FBF}" type="slidenum">
              <a:rPr lang="en-US" smtClean="0"/>
              <a:t>‹nr.›</a:t>
            </a:fld>
            <a:endParaRPr lang="en-US"/>
          </a:p>
        </p:txBody>
      </p:sp>
    </p:spTree>
    <p:extLst>
      <p:ext uri="{BB962C8B-B14F-4D97-AF65-F5344CB8AC3E}">
        <p14:creationId xmlns:p14="http://schemas.microsoft.com/office/powerpoint/2010/main" val="212267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1C891-3DB3-4FEC-B459-BB2FCED1CFC7}"/>
              </a:ext>
            </a:extLst>
          </p:cNvPr>
          <p:cNvSpPr>
            <a:spLocks noGrp="1"/>
          </p:cNvSpPr>
          <p:nvPr>
            <p:ph type="title"/>
          </p:nvPr>
        </p:nvSpPr>
        <p:spPr/>
        <p:txBody>
          <a:bodyPr/>
          <a:lstStyle/>
          <a:p>
            <a:r>
              <a:rPr lang="da-DK"/>
              <a:t>Klik for at redigere titeltypografien i masteren</a:t>
            </a:r>
            <a:endParaRPr lang="en-US"/>
          </a:p>
        </p:txBody>
      </p:sp>
      <p:sp>
        <p:nvSpPr>
          <p:cNvPr id="3" name="Pladsholder til indhold 2">
            <a:extLst>
              <a:ext uri="{FF2B5EF4-FFF2-40B4-BE49-F238E27FC236}">
                <a16:creationId xmlns:a16="http://schemas.microsoft.com/office/drawing/2014/main" id="{EC09F6AC-F46C-4886-9CC7-E32C9CAE78D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13902AE1-5EDA-480D-BFE1-6CF63EC4DE5B}"/>
              </a:ext>
            </a:extLst>
          </p:cNvPr>
          <p:cNvSpPr>
            <a:spLocks noGrp="1"/>
          </p:cNvSpPr>
          <p:nvPr>
            <p:ph type="dt" sz="half" idx="10"/>
          </p:nvPr>
        </p:nvSpPr>
        <p:spPr/>
        <p:txBody>
          <a:bodyPr/>
          <a:lstStyle/>
          <a:p>
            <a:fld id="{953A90D6-DC78-4ECB-8750-ABBD33A5250A}" type="datetimeFigureOut">
              <a:rPr lang="en-US" smtClean="0"/>
              <a:t>10/18/2019</a:t>
            </a:fld>
            <a:endParaRPr lang="en-US"/>
          </a:p>
        </p:txBody>
      </p:sp>
      <p:sp>
        <p:nvSpPr>
          <p:cNvPr id="5" name="Pladsholder til sidefod 4">
            <a:extLst>
              <a:ext uri="{FF2B5EF4-FFF2-40B4-BE49-F238E27FC236}">
                <a16:creationId xmlns:a16="http://schemas.microsoft.com/office/drawing/2014/main" id="{A1B111A5-7DAE-41C3-9359-34B491ADB66D}"/>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49055377-7A6A-4231-AB29-372F799E69FC}"/>
              </a:ext>
            </a:extLst>
          </p:cNvPr>
          <p:cNvSpPr>
            <a:spLocks noGrp="1"/>
          </p:cNvSpPr>
          <p:nvPr>
            <p:ph type="sldNum" sz="quarter" idx="12"/>
          </p:nvPr>
        </p:nvSpPr>
        <p:spPr/>
        <p:txBody>
          <a:bodyPr/>
          <a:lstStyle/>
          <a:p>
            <a:fld id="{07307D45-CE70-44B2-A366-B147F65F2FBF}" type="slidenum">
              <a:rPr lang="en-US" smtClean="0"/>
              <a:t>‹nr.›</a:t>
            </a:fld>
            <a:endParaRPr lang="en-US"/>
          </a:p>
        </p:txBody>
      </p:sp>
    </p:spTree>
    <p:extLst>
      <p:ext uri="{BB962C8B-B14F-4D97-AF65-F5344CB8AC3E}">
        <p14:creationId xmlns:p14="http://schemas.microsoft.com/office/powerpoint/2010/main" val="126684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E7C37-EAF9-4F34-93F5-B9300665763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a:p>
        </p:txBody>
      </p:sp>
      <p:sp>
        <p:nvSpPr>
          <p:cNvPr id="3" name="Pladsholder til tekst 2">
            <a:extLst>
              <a:ext uri="{FF2B5EF4-FFF2-40B4-BE49-F238E27FC236}">
                <a16:creationId xmlns:a16="http://schemas.microsoft.com/office/drawing/2014/main" id="{E9211608-A9E9-41C5-8275-A195D4F117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9D19AB7-61C8-48E1-B2D7-7CFB58595D4D}"/>
              </a:ext>
            </a:extLst>
          </p:cNvPr>
          <p:cNvSpPr>
            <a:spLocks noGrp="1"/>
          </p:cNvSpPr>
          <p:nvPr>
            <p:ph type="dt" sz="half" idx="10"/>
          </p:nvPr>
        </p:nvSpPr>
        <p:spPr/>
        <p:txBody>
          <a:bodyPr/>
          <a:lstStyle/>
          <a:p>
            <a:fld id="{953A90D6-DC78-4ECB-8750-ABBD33A5250A}" type="datetimeFigureOut">
              <a:rPr lang="en-US" smtClean="0"/>
              <a:t>10/18/2019</a:t>
            </a:fld>
            <a:endParaRPr lang="en-US"/>
          </a:p>
        </p:txBody>
      </p:sp>
      <p:sp>
        <p:nvSpPr>
          <p:cNvPr id="5" name="Pladsholder til sidefod 4">
            <a:extLst>
              <a:ext uri="{FF2B5EF4-FFF2-40B4-BE49-F238E27FC236}">
                <a16:creationId xmlns:a16="http://schemas.microsoft.com/office/drawing/2014/main" id="{8D7D285C-90B1-4939-932D-5FD495088C98}"/>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D2A1E486-10EF-4EE2-9B66-D921679C5FF0}"/>
              </a:ext>
            </a:extLst>
          </p:cNvPr>
          <p:cNvSpPr>
            <a:spLocks noGrp="1"/>
          </p:cNvSpPr>
          <p:nvPr>
            <p:ph type="sldNum" sz="quarter" idx="12"/>
          </p:nvPr>
        </p:nvSpPr>
        <p:spPr/>
        <p:txBody>
          <a:bodyPr/>
          <a:lstStyle/>
          <a:p>
            <a:fld id="{07307D45-CE70-44B2-A366-B147F65F2FBF}" type="slidenum">
              <a:rPr lang="en-US" smtClean="0"/>
              <a:t>‹nr.›</a:t>
            </a:fld>
            <a:endParaRPr lang="en-US"/>
          </a:p>
        </p:txBody>
      </p:sp>
    </p:spTree>
    <p:extLst>
      <p:ext uri="{BB962C8B-B14F-4D97-AF65-F5344CB8AC3E}">
        <p14:creationId xmlns:p14="http://schemas.microsoft.com/office/powerpoint/2010/main" val="200196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2D9BB-A358-49E7-8B1D-4EDCD64D5DBC}"/>
              </a:ext>
            </a:extLst>
          </p:cNvPr>
          <p:cNvSpPr>
            <a:spLocks noGrp="1"/>
          </p:cNvSpPr>
          <p:nvPr>
            <p:ph type="title"/>
          </p:nvPr>
        </p:nvSpPr>
        <p:spPr/>
        <p:txBody>
          <a:bodyPr/>
          <a:lstStyle/>
          <a:p>
            <a:r>
              <a:rPr lang="da-DK"/>
              <a:t>Klik for at redigere titeltypografien i masteren</a:t>
            </a:r>
            <a:endParaRPr lang="en-US"/>
          </a:p>
        </p:txBody>
      </p:sp>
      <p:sp>
        <p:nvSpPr>
          <p:cNvPr id="3" name="Pladsholder til indhold 2">
            <a:extLst>
              <a:ext uri="{FF2B5EF4-FFF2-40B4-BE49-F238E27FC236}">
                <a16:creationId xmlns:a16="http://schemas.microsoft.com/office/drawing/2014/main" id="{A5A238D3-1A8B-4925-9223-5896DDEACF5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a:extLst>
              <a:ext uri="{FF2B5EF4-FFF2-40B4-BE49-F238E27FC236}">
                <a16:creationId xmlns:a16="http://schemas.microsoft.com/office/drawing/2014/main" id="{F6CD6F10-27EE-46BB-B7C2-3ABFBADCCB7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a:extLst>
              <a:ext uri="{FF2B5EF4-FFF2-40B4-BE49-F238E27FC236}">
                <a16:creationId xmlns:a16="http://schemas.microsoft.com/office/drawing/2014/main" id="{6153280D-8457-4C69-A9DD-DA46670B9838}"/>
              </a:ext>
            </a:extLst>
          </p:cNvPr>
          <p:cNvSpPr>
            <a:spLocks noGrp="1"/>
          </p:cNvSpPr>
          <p:nvPr>
            <p:ph type="dt" sz="half" idx="10"/>
          </p:nvPr>
        </p:nvSpPr>
        <p:spPr/>
        <p:txBody>
          <a:bodyPr/>
          <a:lstStyle/>
          <a:p>
            <a:fld id="{953A90D6-DC78-4ECB-8750-ABBD33A5250A}" type="datetimeFigureOut">
              <a:rPr lang="en-US" smtClean="0"/>
              <a:t>10/18/2019</a:t>
            </a:fld>
            <a:endParaRPr lang="en-US"/>
          </a:p>
        </p:txBody>
      </p:sp>
      <p:sp>
        <p:nvSpPr>
          <p:cNvPr id="6" name="Pladsholder til sidefod 5">
            <a:extLst>
              <a:ext uri="{FF2B5EF4-FFF2-40B4-BE49-F238E27FC236}">
                <a16:creationId xmlns:a16="http://schemas.microsoft.com/office/drawing/2014/main" id="{3F531712-5D8D-4873-99F3-79B57DFB015C}"/>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74F2B04E-090F-40CB-8AA0-BFBD4C8E9B38}"/>
              </a:ext>
            </a:extLst>
          </p:cNvPr>
          <p:cNvSpPr>
            <a:spLocks noGrp="1"/>
          </p:cNvSpPr>
          <p:nvPr>
            <p:ph type="sldNum" sz="quarter" idx="12"/>
          </p:nvPr>
        </p:nvSpPr>
        <p:spPr/>
        <p:txBody>
          <a:bodyPr/>
          <a:lstStyle/>
          <a:p>
            <a:fld id="{07307D45-CE70-44B2-A366-B147F65F2FBF}" type="slidenum">
              <a:rPr lang="en-US" smtClean="0"/>
              <a:t>‹nr.›</a:t>
            </a:fld>
            <a:endParaRPr lang="en-US"/>
          </a:p>
        </p:txBody>
      </p:sp>
    </p:spTree>
    <p:extLst>
      <p:ext uri="{BB962C8B-B14F-4D97-AF65-F5344CB8AC3E}">
        <p14:creationId xmlns:p14="http://schemas.microsoft.com/office/powerpoint/2010/main" val="159323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06A76-DA01-4586-9DBF-A1422FF12E50}"/>
              </a:ext>
            </a:extLst>
          </p:cNvPr>
          <p:cNvSpPr>
            <a:spLocks noGrp="1"/>
          </p:cNvSpPr>
          <p:nvPr>
            <p:ph type="title"/>
          </p:nvPr>
        </p:nvSpPr>
        <p:spPr>
          <a:xfrm>
            <a:off x="839788" y="365125"/>
            <a:ext cx="10515600" cy="1325563"/>
          </a:xfrm>
        </p:spPr>
        <p:txBody>
          <a:bodyPr/>
          <a:lstStyle/>
          <a:p>
            <a:r>
              <a:rPr lang="da-DK"/>
              <a:t>Klik for at redigere titeltypografien i masteren</a:t>
            </a:r>
            <a:endParaRPr lang="en-US"/>
          </a:p>
        </p:txBody>
      </p:sp>
      <p:sp>
        <p:nvSpPr>
          <p:cNvPr id="3" name="Pladsholder til tekst 2">
            <a:extLst>
              <a:ext uri="{FF2B5EF4-FFF2-40B4-BE49-F238E27FC236}">
                <a16:creationId xmlns:a16="http://schemas.microsoft.com/office/drawing/2014/main" id="{40754E20-1A9C-492D-8B93-68628B00D0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B5CD7CB-2159-4713-8FEE-9A79A9C6BC1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a:extLst>
              <a:ext uri="{FF2B5EF4-FFF2-40B4-BE49-F238E27FC236}">
                <a16:creationId xmlns:a16="http://schemas.microsoft.com/office/drawing/2014/main" id="{5079422B-DA83-4CAF-8227-66D9A55A9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B8AE5B17-EF3D-4653-BE5F-766ABF2D2FF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a:extLst>
              <a:ext uri="{FF2B5EF4-FFF2-40B4-BE49-F238E27FC236}">
                <a16:creationId xmlns:a16="http://schemas.microsoft.com/office/drawing/2014/main" id="{AC7D4A88-D39B-4199-A000-229A554A4879}"/>
              </a:ext>
            </a:extLst>
          </p:cNvPr>
          <p:cNvSpPr>
            <a:spLocks noGrp="1"/>
          </p:cNvSpPr>
          <p:nvPr>
            <p:ph type="dt" sz="half" idx="10"/>
          </p:nvPr>
        </p:nvSpPr>
        <p:spPr/>
        <p:txBody>
          <a:bodyPr/>
          <a:lstStyle/>
          <a:p>
            <a:fld id="{953A90D6-DC78-4ECB-8750-ABBD33A5250A}" type="datetimeFigureOut">
              <a:rPr lang="en-US" smtClean="0"/>
              <a:t>10/18/2019</a:t>
            </a:fld>
            <a:endParaRPr lang="en-US"/>
          </a:p>
        </p:txBody>
      </p:sp>
      <p:sp>
        <p:nvSpPr>
          <p:cNvPr id="8" name="Pladsholder til sidefod 7">
            <a:extLst>
              <a:ext uri="{FF2B5EF4-FFF2-40B4-BE49-F238E27FC236}">
                <a16:creationId xmlns:a16="http://schemas.microsoft.com/office/drawing/2014/main" id="{5959FA6C-DB39-4975-B1C2-0F1BF760C1D2}"/>
              </a:ext>
            </a:extLst>
          </p:cNvPr>
          <p:cNvSpPr>
            <a:spLocks noGrp="1"/>
          </p:cNvSpPr>
          <p:nvPr>
            <p:ph type="ftr" sz="quarter" idx="11"/>
          </p:nvPr>
        </p:nvSpPr>
        <p:spPr/>
        <p:txBody>
          <a:bodyPr/>
          <a:lstStyle/>
          <a:p>
            <a:endParaRPr lang="en-US"/>
          </a:p>
        </p:txBody>
      </p:sp>
      <p:sp>
        <p:nvSpPr>
          <p:cNvPr id="9" name="Pladsholder til slidenummer 8">
            <a:extLst>
              <a:ext uri="{FF2B5EF4-FFF2-40B4-BE49-F238E27FC236}">
                <a16:creationId xmlns:a16="http://schemas.microsoft.com/office/drawing/2014/main" id="{88945B22-54FA-427E-947E-AD407C397532}"/>
              </a:ext>
            </a:extLst>
          </p:cNvPr>
          <p:cNvSpPr>
            <a:spLocks noGrp="1"/>
          </p:cNvSpPr>
          <p:nvPr>
            <p:ph type="sldNum" sz="quarter" idx="12"/>
          </p:nvPr>
        </p:nvSpPr>
        <p:spPr/>
        <p:txBody>
          <a:bodyPr/>
          <a:lstStyle/>
          <a:p>
            <a:fld id="{07307D45-CE70-44B2-A366-B147F65F2FBF}" type="slidenum">
              <a:rPr lang="en-US" smtClean="0"/>
              <a:t>‹nr.›</a:t>
            </a:fld>
            <a:endParaRPr lang="en-US"/>
          </a:p>
        </p:txBody>
      </p:sp>
    </p:spTree>
    <p:extLst>
      <p:ext uri="{BB962C8B-B14F-4D97-AF65-F5344CB8AC3E}">
        <p14:creationId xmlns:p14="http://schemas.microsoft.com/office/powerpoint/2010/main" val="204269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830C6-397E-4A17-A458-7A5D2EA7C5A8}"/>
              </a:ext>
            </a:extLst>
          </p:cNvPr>
          <p:cNvSpPr>
            <a:spLocks noGrp="1"/>
          </p:cNvSpPr>
          <p:nvPr>
            <p:ph type="title"/>
          </p:nvPr>
        </p:nvSpPr>
        <p:spPr/>
        <p:txBody>
          <a:bodyPr/>
          <a:lstStyle/>
          <a:p>
            <a:r>
              <a:rPr lang="da-DK"/>
              <a:t>Klik for at redigere titeltypografien i masteren</a:t>
            </a:r>
            <a:endParaRPr lang="en-US"/>
          </a:p>
        </p:txBody>
      </p:sp>
      <p:sp>
        <p:nvSpPr>
          <p:cNvPr id="3" name="Pladsholder til dato 2">
            <a:extLst>
              <a:ext uri="{FF2B5EF4-FFF2-40B4-BE49-F238E27FC236}">
                <a16:creationId xmlns:a16="http://schemas.microsoft.com/office/drawing/2014/main" id="{EF4F58D7-3CE5-46A1-803D-E892B388DBB6}"/>
              </a:ext>
            </a:extLst>
          </p:cNvPr>
          <p:cNvSpPr>
            <a:spLocks noGrp="1"/>
          </p:cNvSpPr>
          <p:nvPr>
            <p:ph type="dt" sz="half" idx="10"/>
          </p:nvPr>
        </p:nvSpPr>
        <p:spPr/>
        <p:txBody>
          <a:bodyPr/>
          <a:lstStyle/>
          <a:p>
            <a:fld id="{953A90D6-DC78-4ECB-8750-ABBD33A5250A}" type="datetimeFigureOut">
              <a:rPr lang="en-US" smtClean="0"/>
              <a:t>10/18/2019</a:t>
            </a:fld>
            <a:endParaRPr lang="en-US"/>
          </a:p>
        </p:txBody>
      </p:sp>
      <p:sp>
        <p:nvSpPr>
          <p:cNvPr id="4" name="Pladsholder til sidefod 3">
            <a:extLst>
              <a:ext uri="{FF2B5EF4-FFF2-40B4-BE49-F238E27FC236}">
                <a16:creationId xmlns:a16="http://schemas.microsoft.com/office/drawing/2014/main" id="{68EAF038-33DF-4295-849E-94F433D200CF}"/>
              </a:ext>
            </a:extLst>
          </p:cNvPr>
          <p:cNvSpPr>
            <a:spLocks noGrp="1"/>
          </p:cNvSpPr>
          <p:nvPr>
            <p:ph type="ftr" sz="quarter" idx="11"/>
          </p:nvPr>
        </p:nvSpPr>
        <p:spPr/>
        <p:txBody>
          <a:bodyPr/>
          <a:lstStyle/>
          <a:p>
            <a:endParaRPr lang="en-US"/>
          </a:p>
        </p:txBody>
      </p:sp>
      <p:sp>
        <p:nvSpPr>
          <p:cNvPr id="5" name="Pladsholder til slidenummer 4">
            <a:extLst>
              <a:ext uri="{FF2B5EF4-FFF2-40B4-BE49-F238E27FC236}">
                <a16:creationId xmlns:a16="http://schemas.microsoft.com/office/drawing/2014/main" id="{F19903A0-8C3C-4107-A903-1179037436D7}"/>
              </a:ext>
            </a:extLst>
          </p:cNvPr>
          <p:cNvSpPr>
            <a:spLocks noGrp="1"/>
          </p:cNvSpPr>
          <p:nvPr>
            <p:ph type="sldNum" sz="quarter" idx="12"/>
          </p:nvPr>
        </p:nvSpPr>
        <p:spPr/>
        <p:txBody>
          <a:bodyPr/>
          <a:lstStyle/>
          <a:p>
            <a:fld id="{07307D45-CE70-44B2-A366-B147F65F2FBF}" type="slidenum">
              <a:rPr lang="en-US" smtClean="0"/>
              <a:t>‹nr.›</a:t>
            </a:fld>
            <a:endParaRPr lang="en-US"/>
          </a:p>
        </p:txBody>
      </p:sp>
    </p:spTree>
    <p:extLst>
      <p:ext uri="{BB962C8B-B14F-4D97-AF65-F5344CB8AC3E}">
        <p14:creationId xmlns:p14="http://schemas.microsoft.com/office/powerpoint/2010/main" val="289034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B8B7DAF-CA9F-4E3B-B465-D3BFF049F7D6}"/>
              </a:ext>
            </a:extLst>
          </p:cNvPr>
          <p:cNvSpPr>
            <a:spLocks noGrp="1"/>
          </p:cNvSpPr>
          <p:nvPr>
            <p:ph type="dt" sz="half" idx="10"/>
          </p:nvPr>
        </p:nvSpPr>
        <p:spPr/>
        <p:txBody>
          <a:bodyPr/>
          <a:lstStyle/>
          <a:p>
            <a:fld id="{953A90D6-DC78-4ECB-8750-ABBD33A5250A}" type="datetimeFigureOut">
              <a:rPr lang="en-US" smtClean="0"/>
              <a:t>10/18/2019</a:t>
            </a:fld>
            <a:endParaRPr lang="en-US"/>
          </a:p>
        </p:txBody>
      </p:sp>
      <p:sp>
        <p:nvSpPr>
          <p:cNvPr id="3" name="Pladsholder til sidefod 2">
            <a:extLst>
              <a:ext uri="{FF2B5EF4-FFF2-40B4-BE49-F238E27FC236}">
                <a16:creationId xmlns:a16="http://schemas.microsoft.com/office/drawing/2014/main" id="{1C812033-166D-462D-BD28-5BF2053998FF}"/>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921155CE-407D-4AE5-969B-C113B4B64CDA}"/>
              </a:ext>
            </a:extLst>
          </p:cNvPr>
          <p:cNvSpPr>
            <a:spLocks noGrp="1"/>
          </p:cNvSpPr>
          <p:nvPr>
            <p:ph type="sldNum" sz="quarter" idx="12"/>
          </p:nvPr>
        </p:nvSpPr>
        <p:spPr/>
        <p:txBody>
          <a:bodyPr/>
          <a:lstStyle/>
          <a:p>
            <a:fld id="{07307D45-CE70-44B2-A366-B147F65F2FBF}" type="slidenum">
              <a:rPr lang="en-US" smtClean="0"/>
              <a:t>‹nr.›</a:t>
            </a:fld>
            <a:endParaRPr lang="en-US"/>
          </a:p>
        </p:txBody>
      </p:sp>
    </p:spTree>
    <p:extLst>
      <p:ext uri="{BB962C8B-B14F-4D97-AF65-F5344CB8AC3E}">
        <p14:creationId xmlns:p14="http://schemas.microsoft.com/office/powerpoint/2010/main" val="203733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9E1F0-84F7-432F-A364-15782F5850C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a:p>
        </p:txBody>
      </p:sp>
      <p:sp>
        <p:nvSpPr>
          <p:cNvPr id="3" name="Pladsholder til indhold 2">
            <a:extLst>
              <a:ext uri="{FF2B5EF4-FFF2-40B4-BE49-F238E27FC236}">
                <a16:creationId xmlns:a16="http://schemas.microsoft.com/office/drawing/2014/main" id="{835D0555-B7D0-4DA0-A576-B8F8E975B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a:extLst>
              <a:ext uri="{FF2B5EF4-FFF2-40B4-BE49-F238E27FC236}">
                <a16:creationId xmlns:a16="http://schemas.microsoft.com/office/drawing/2014/main" id="{158722FD-0CCB-4934-B3F8-D3A37B0AB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243304A-40B0-4D37-B7E4-447D04AEA14D}"/>
              </a:ext>
            </a:extLst>
          </p:cNvPr>
          <p:cNvSpPr>
            <a:spLocks noGrp="1"/>
          </p:cNvSpPr>
          <p:nvPr>
            <p:ph type="dt" sz="half" idx="10"/>
          </p:nvPr>
        </p:nvSpPr>
        <p:spPr/>
        <p:txBody>
          <a:bodyPr/>
          <a:lstStyle/>
          <a:p>
            <a:fld id="{953A90D6-DC78-4ECB-8750-ABBD33A5250A}" type="datetimeFigureOut">
              <a:rPr lang="en-US" smtClean="0"/>
              <a:t>10/18/2019</a:t>
            </a:fld>
            <a:endParaRPr lang="en-US"/>
          </a:p>
        </p:txBody>
      </p:sp>
      <p:sp>
        <p:nvSpPr>
          <p:cNvPr id="6" name="Pladsholder til sidefod 5">
            <a:extLst>
              <a:ext uri="{FF2B5EF4-FFF2-40B4-BE49-F238E27FC236}">
                <a16:creationId xmlns:a16="http://schemas.microsoft.com/office/drawing/2014/main" id="{EECAB580-7097-4DF0-BF88-219105D29893}"/>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19BB6E91-6123-45CF-8FE4-B7B962B93D35}"/>
              </a:ext>
            </a:extLst>
          </p:cNvPr>
          <p:cNvSpPr>
            <a:spLocks noGrp="1"/>
          </p:cNvSpPr>
          <p:nvPr>
            <p:ph type="sldNum" sz="quarter" idx="12"/>
          </p:nvPr>
        </p:nvSpPr>
        <p:spPr/>
        <p:txBody>
          <a:bodyPr/>
          <a:lstStyle/>
          <a:p>
            <a:fld id="{07307D45-CE70-44B2-A366-B147F65F2FBF}" type="slidenum">
              <a:rPr lang="en-US" smtClean="0"/>
              <a:t>‹nr.›</a:t>
            </a:fld>
            <a:endParaRPr lang="en-US"/>
          </a:p>
        </p:txBody>
      </p:sp>
    </p:spTree>
    <p:extLst>
      <p:ext uri="{BB962C8B-B14F-4D97-AF65-F5344CB8AC3E}">
        <p14:creationId xmlns:p14="http://schemas.microsoft.com/office/powerpoint/2010/main" val="89936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78CB2-A9B1-4A72-8ABF-827AA00A3C1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a:p>
        </p:txBody>
      </p:sp>
      <p:sp>
        <p:nvSpPr>
          <p:cNvPr id="3" name="Pladsholder til billede 2">
            <a:extLst>
              <a:ext uri="{FF2B5EF4-FFF2-40B4-BE49-F238E27FC236}">
                <a16:creationId xmlns:a16="http://schemas.microsoft.com/office/drawing/2014/main" id="{58907EA5-193A-4737-A7DA-E62E48AD8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a:extLst>
              <a:ext uri="{FF2B5EF4-FFF2-40B4-BE49-F238E27FC236}">
                <a16:creationId xmlns:a16="http://schemas.microsoft.com/office/drawing/2014/main" id="{F09D5B5B-30DA-4856-A1F7-6E106329E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DB97929-CFE4-472C-AF1B-382F2FB5DCFB}"/>
              </a:ext>
            </a:extLst>
          </p:cNvPr>
          <p:cNvSpPr>
            <a:spLocks noGrp="1"/>
          </p:cNvSpPr>
          <p:nvPr>
            <p:ph type="dt" sz="half" idx="10"/>
          </p:nvPr>
        </p:nvSpPr>
        <p:spPr/>
        <p:txBody>
          <a:bodyPr/>
          <a:lstStyle/>
          <a:p>
            <a:fld id="{953A90D6-DC78-4ECB-8750-ABBD33A5250A}" type="datetimeFigureOut">
              <a:rPr lang="en-US" smtClean="0"/>
              <a:t>10/18/2019</a:t>
            </a:fld>
            <a:endParaRPr lang="en-US"/>
          </a:p>
        </p:txBody>
      </p:sp>
      <p:sp>
        <p:nvSpPr>
          <p:cNvPr id="6" name="Pladsholder til sidefod 5">
            <a:extLst>
              <a:ext uri="{FF2B5EF4-FFF2-40B4-BE49-F238E27FC236}">
                <a16:creationId xmlns:a16="http://schemas.microsoft.com/office/drawing/2014/main" id="{CBB5BC5A-8951-4591-8C39-D5E0EE9BD9BA}"/>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6C54C7E1-3FAB-48D9-86A6-65CE159F194F}"/>
              </a:ext>
            </a:extLst>
          </p:cNvPr>
          <p:cNvSpPr>
            <a:spLocks noGrp="1"/>
          </p:cNvSpPr>
          <p:nvPr>
            <p:ph type="sldNum" sz="quarter" idx="12"/>
          </p:nvPr>
        </p:nvSpPr>
        <p:spPr/>
        <p:txBody>
          <a:bodyPr/>
          <a:lstStyle/>
          <a:p>
            <a:fld id="{07307D45-CE70-44B2-A366-B147F65F2FBF}" type="slidenum">
              <a:rPr lang="en-US" smtClean="0"/>
              <a:t>‹nr.›</a:t>
            </a:fld>
            <a:endParaRPr lang="en-US"/>
          </a:p>
        </p:txBody>
      </p:sp>
    </p:spTree>
    <p:extLst>
      <p:ext uri="{BB962C8B-B14F-4D97-AF65-F5344CB8AC3E}">
        <p14:creationId xmlns:p14="http://schemas.microsoft.com/office/powerpoint/2010/main" val="272818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0B527A-86DE-4C4B-890F-3053646F73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a:p>
        </p:txBody>
      </p:sp>
      <p:sp>
        <p:nvSpPr>
          <p:cNvPr id="3" name="Pladsholder til tekst 2">
            <a:extLst>
              <a:ext uri="{FF2B5EF4-FFF2-40B4-BE49-F238E27FC236}">
                <a16:creationId xmlns:a16="http://schemas.microsoft.com/office/drawing/2014/main" id="{AE74E226-3559-4BE9-8BE7-CF3223E7B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6B9E75FF-297C-4D16-A0CD-62914AF38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A90D6-DC78-4ECB-8750-ABBD33A5250A}" type="datetimeFigureOut">
              <a:rPr lang="en-US" smtClean="0"/>
              <a:t>10/18/2019</a:t>
            </a:fld>
            <a:endParaRPr lang="en-US"/>
          </a:p>
        </p:txBody>
      </p:sp>
      <p:sp>
        <p:nvSpPr>
          <p:cNvPr id="5" name="Pladsholder til sidefod 4">
            <a:extLst>
              <a:ext uri="{FF2B5EF4-FFF2-40B4-BE49-F238E27FC236}">
                <a16:creationId xmlns:a16="http://schemas.microsoft.com/office/drawing/2014/main" id="{0B1992A5-BD89-449F-BCFE-CDBAA34E8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a:extLst>
              <a:ext uri="{FF2B5EF4-FFF2-40B4-BE49-F238E27FC236}">
                <a16:creationId xmlns:a16="http://schemas.microsoft.com/office/drawing/2014/main" id="{083906DF-F150-4B57-BE0E-1FDD6D0088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07D45-CE70-44B2-A366-B147F65F2FBF}" type="slidenum">
              <a:rPr lang="en-US" smtClean="0"/>
              <a:t>‹nr.›</a:t>
            </a:fld>
            <a:endParaRPr lang="en-US"/>
          </a:p>
        </p:txBody>
      </p:sp>
    </p:spTree>
    <p:extLst>
      <p:ext uri="{BB962C8B-B14F-4D97-AF65-F5344CB8AC3E}">
        <p14:creationId xmlns:p14="http://schemas.microsoft.com/office/powerpoint/2010/main" val="1832459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0.xml"/><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comments" Target="../comments/comment11.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comments" Target="../comments/commen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comments" Target="../comments/comment4.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comments" Target="../comments/comment8.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comments" Target="../comments/comment9.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person, indendørs, sidder, spiser&#10;&#10;Automatisk genereret beskrivelse">
            <a:extLst>
              <a:ext uri="{FF2B5EF4-FFF2-40B4-BE49-F238E27FC236}">
                <a16:creationId xmlns:a16="http://schemas.microsoft.com/office/drawing/2014/main" id="{411D5D6C-ABB7-45DC-A6F2-97D5E8124B4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7909" r="19574" b="-2"/>
          <a:stretch/>
        </p:blipFill>
        <p:spPr>
          <a:xfrm>
            <a:off x="-305" y="-1"/>
            <a:ext cx="6423053" cy="6858001"/>
          </a:xfrm>
          <a:prstGeom prst="rect">
            <a:avLst/>
          </a:prstGeom>
        </p:spPr>
      </p:pic>
      <p:pic>
        <p:nvPicPr>
          <p:cNvPr id="12" name="Picture 1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4364F64-AED9-4E6F-B64F-A2F0EF095A23}"/>
              </a:ext>
            </a:extLst>
          </p:cNvPr>
          <p:cNvSpPr>
            <a:spLocks noGrp="1"/>
          </p:cNvSpPr>
          <p:nvPr>
            <p:ph type="ctrTitle"/>
          </p:nvPr>
        </p:nvSpPr>
        <p:spPr>
          <a:xfrm>
            <a:off x="6748272" y="3992591"/>
            <a:ext cx="4800261" cy="1644592"/>
          </a:xfrm>
        </p:spPr>
        <p:txBody>
          <a:bodyPr anchor="t">
            <a:normAutofit/>
          </a:bodyPr>
          <a:lstStyle/>
          <a:p>
            <a:pPr algn="l"/>
            <a:r>
              <a:rPr lang="da-DK" sz="4400" dirty="0">
                <a:solidFill>
                  <a:srgbClr val="000000"/>
                </a:solidFill>
              </a:rPr>
              <a:t>Dyrene i Tanzania</a:t>
            </a:r>
            <a:endParaRPr lang="en-US" sz="4400" dirty="0">
              <a:solidFill>
                <a:srgbClr val="000000"/>
              </a:solidFill>
            </a:endParaRPr>
          </a:p>
        </p:txBody>
      </p:sp>
      <p:sp>
        <p:nvSpPr>
          <p:cNvPr id="3" name="Undertitel 2">
            <a:extLst>
              <a:ext uri="{FF2B5EF4-FFF2-40B4-BE49-F238E27FC236}">
                <a16:creationId xmlns:a16="http://schemas.microsoft.com/office/drawing/2014/main" id="{2D735365-BEBB-496A-8271-0A27A8EA78BF}"/>
              </a:ext>
            </a:extLst>
          </p:cNvPr>
          <p:cNvSpPr>
            <a:spLocks noGrp="1"/>
          </p:cNvSpPr>
          <p:nvPr>
            <p:ph type="subTitle" idx="1"/>
          </p:nvPr>
        </p:nvSpPr>
        <p:spPr>
          <a:xfrm>
            <a:off x="6748272" y="3153758"/>
            <a:ext cx="4711745" cy="838831"/>
          </a:xfrm>
        </p:spPr>
        <p:txBody>
          <a:bodyPr anchor="b">
            <a:normAutofit/>
          </a:bodyPr>
          <a:lstStyle/>
          <a:p>
            <a:pPr algn="l"/>
            <a:endParaRPr lang="en-US" sz="1800">
              <a:solidFill>
                <a:srgbClr val="000000"/>
              </a:solidFill>
            </a:endParaRPr>
          </a:p>
        </p:txBody>
      </p:sp>
    </p:spTree>
    <p:extLst>
      <p:ext uri="{BB962C8B-B14F-4D97-AF65-F5344CB8AC3E}">
        <p14:creationId xmlns:p14="http://schemas.microsoft.com/office/powerpoint/2010/main" val="294523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Billede 12" descr="Et billede, der indeholder pattedyr, dyr, udendørs, stor kat&#10;&#10;Automatisk genereret beskrivelse">
            <a:extLst>
              <a:ext uri="{FF2B5EF4-FFF2-40B4-BE49-F238E27FC236}">
                <a16:creationId xmlns:a16="http://schemas.microsoft.com/office/drawing/2014/main" id="{814CF2B8-25F5-4E52-A4B9-0101C82A120E}"/>
              </a:ext>
            </a:extLst>
          </p:cNvPr>
          <p:cNvPicPr>
            <a:picLocks noChangeAspect="1"/>
          </p:cNvPicPr>
          <p:nvPr/>
        </p:nvPicPr>
        <p:blipFill rotWithShape="1">
          <a:blip r:embed="rId2">
            <a:extLst>
              <a:ext uri="{28A0092B-C50C-407E-A947-70E740481C1C}">
                <a14:useLocalDpi xmlns:a14="http://schemas.microsoft.com/office/drawing/2010/main" val="0"/>
              </a:ext>
            </a:extLst>
          </a:blip>
          <a:srcRect t="7373" r="-2" b="607"/>
          <a:stretch/>
        </p:blipFill>
        <p:spPr>
          <a:xfrm>
            <a:off x="4166505" y="10"/>
            <a:ext cx="4444096" cy="3067040"/>
          </a:xfrm>
          <a:prstGeom prst="rect">
            <a:avLst/>
          </a:prstGeom>
        </p:spPr>
      </p:pic>
      <p:pic>
        <p:nvPicPr>
          <p:cNvPr id="7" name="Billede 6" descr="Et billede, der indeholder dyr, reptil, krokodiller, jord&#10;&#10;Automatisk genereret beskrivelse">
            <a:extLst>
              <a:ext uri="{FF2B5EF4-FFF2-40B4-BE49-F238E27FC236}">
                <a16:creationId xmlns:a16="http://schemas.microsoft.com/office/drawing/2014/main" id="{0BE2431C-F863-4D81-B00F-DDED82CAAD36}"/>
              </a:ext>
            </a:extLst>
          </p:cNvPr>
          <p:cNvPicPr>
            <a:picLocks noChangeAspect="1"/>
          </p:cNvPicPr>
          <p:nvPr/>
        </p:nvPicPr>
        <p:blipFill rotWithShape="1">
          <a:blip r:embed="rId3">
            <a:extLst>
              <a:ext uri="{28A0092B-C50C-407E-A947-70E740481C1C}">
                <a14:useLocalDpi xmlns:a14="http://schemas.microsoft.com/office/drawing/2010/main" val="0"/>
              </a:ext>
            </a:extLst>
          </a:blip>
          <a:srcRect t="31712" r="2" b="12551"/>
          <a:stretch/>
        </p:blipFill>
        <p:spPr>
          <a:xfrm>
            <a:off x="-1" y="3790950"/>
            <a:ext cx="8305800" cy="3067051"/>
          </a:xfrm>
          <a:prstGeom prst="rect">
            <a:avLst/>
          </a:prstGeom>
        </p:spPr>
      </p:pic>
      <p:sp>
        <p:nvSpPr>
          <p:cNvPr id="18" name="Freeform: Shape 17">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Billede 8" descr="Et billede, der indeholder stor kat, løve, dyr, pattedyr&#10;&#10;Automatisk genereret beskrivelse">
            <a:extLst>
              <a:ext uri="{FF2B5EF4-FFF2-40B4-BE49-F238E27FC236}">
                <a16:creationId xmlns:a16="http://schemas.microsoft.com/office/drawing/2014/main" id="{E4FD6F50-F20C-41D8-954A-B23D8B04F6F5}"/>
              </a:ext>
            </a:extLst>
          </p:cNvPr>
          <p:cNvPicPr>
            <a:picLocks noChangeAspect="1"/>
          </p:cNvPicPr>
          <p:nvPr/>
        </p:nvPicPr>
        <p:blipFill rotWithShape="1">
          <a:blip r:embed="rId4">
            <a:extLst>
              <a:ext uri="{28A0092B-C50C-407E-A947-70E740481C1C}">
                <a14:useLocalDpi xmlns:a14="http://schemas.microsoft.com/office/drawing/2010/main" val="0"/>
              </a:ext>
            </a:extLst>
          </a:blip>
          <a:srcRect l="18026" r="12067" b="2"/>
          <a:stretch/>
        </p:blipFill>
        <p:spPr>
          <a:xfrm>
            <a:off x="1" y="2"/>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sp>
        <p:nvSpPr>
          <p:cNvPr id="20" name="Freeform: Shape 19">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Billede 10" descr="Et billede, der indeholder græs, dyr, pattedyr, udendørs&#10;&#10;Automatisk genereret beskrivelse">
            <a:extLst>
              <a:ext uri="{FF2B5EF4-FFF2-40B4-BE49-F238E27FC236}">
                <a16:creationId xmlns:a16="http://schemas.microsoft.com/office/drawing/2014/main" id="{A060BB7D-1316-44A1-BF78-AE2CC1D5C38F}"/>
              </a:ext>
            </a:extLst>
          </p:cNvPr>
          <p:cNvPicPr>
            <a:picLocks noChangeAspect="1"/>
          </p:cNvPicPr>
          <p:nvPr/>
        </p:nvPicPr>
        <p:blipFill rotWithShape="1">
          <a:blip r:embed="rId5">
            <a:extLst>
              <a:ext uri="{28A0092B-C50C-407E-A947-70E740481C1C}">
                <a14:useLocalDpi xmlns:a14="http://schemas.microsoft.com/office/drawing/2010/main" val="0"/>
              </a:ext>
            </a:extLst>
          </a:blip>
          <a:srcRect l="5266" r="12847" b="2"/>
          <a:stretch/>
        </p:blipFill>
        <p:spPr>
          <a:xfrm>
            <a:off x="6283728" y="1699213"/>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22" name="Oval 21">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lede 4" descr="Et billede, der indeholder dyr, træ, pattedyr, udendørs&#10;&#10;Automatisk genereret beskrivelse">
            <a:extLst>
              <a:ext uri="{FF2B5EF4-FFF2-40B4-BE49-F238E27FC236}">
                <a16:creationId xmlns:a16="http://schemas.microsoft.com/office/drawing/2014/main" id="{E11CE08C-667F-409A-AEA9-4914D379F609}"/>
              </a:ext>
            </a:extLst>
          </p:cNvPr>
          <p:cNvPicPr>
            <a:picLocks noChangeAspect="1"/>
          </p:cNvPicPr>
          <p:nvPr/>
        </p:nvPicPr>
        <p:blipFill rotWithShape="1">
          <a:blip r:embed="rId6">
            <a:extLst>
              <a:ext uri="{28A0092B-C50C-407E-A947-70E740481C1C}">
                <a14:useLocalDpi xmlns:a14="http://schemas.microsoft.com/office/drawing/2010/main" val="0"/>
              </a:ext>
            </a:extLst>
          </a:blip>
          <a:srcRect l="1267" r="11982" b="-2"/>
          <a:stretch/>
        </p:blipFill>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sp>
        <p:nvSpPr>
          <p:cNvPr id="24" name="Freeform: Shape 23">
            <a:extLst>
              <a:ext uri="{FF2B5EF4-FFF2-40B4-BE49-F238E27FC236}">
                <a16:creationId xmlns:a16="http://schemas.microsoft.com/office/drawing/2014/main" id="{5EFE9E4D-D93B-4B04-A3B5-234F5DBB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3" name="Billede 2" descr="Et billede, der indeholder vildhund, dyr, pattedyr, hund&#10;&#10;Automatisk genereret beskrivelse">
            <a:extLst>
              <a:ext uri="{FF2B5EF4-FFF2-40B4-BE49-F238E27FC236}">
                <a16:creationId xmlns:a16="http://schemas.microsoft.com/office/drawing/2014/main" id="{8844EC13-2E41-4908-9EC7-85CFE8E4F5BB}"/>
              </a:ext>
            </a:extLst>
          </p:cNvPr>
          <p:cNvPicPr>
            <a:picLocks noChangeAspect="1"/>
          </p:cNvPicPr>
          <p:nvPr/>
        </p:nvPicPr>
        <p:blipFill rotWithShape="1">
          <a:blip r:embed="rId7">
            <a:extLst>
              <a:ext uri="{28A0092B-C50C-407E-A947-70E740481C1C}">
                <a14:useLocalDpi xmlns:a14="http://schemas.microsoft.com/office/drawing/2010/main" val="0"/>
              </a:ext>
            </a:extLst>
          </a:blip>
          <a:srcRect l="1523" r="5419" b="-1"/>
          <a:stretch/>
        </p:blipFill>
        <p:spPr>
          <a:xfrm>
            <a:off x="7928700" y="-1"/>
            <a:ext cx="4277711" cy="30454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p:spPr>
      </p:pic>
    </p:spTree>
    <p:extLst>
      <p:ext uri="{BB962C8B-B14F-4D97-AF65-F5344CB8AC3E}">
        <p14:creationId xmlns:p14="http://schemas.microsoft.com/office/powerpoint/2010/main" val="105257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lede 8" descr="Et billede, der indeholder udendørs, græs, elefant, træ&#10;&#10;Automatisk genereret beskrivelse">
            <a:extLst>
              <a:ext uri="{FF2B5EF4-FFF2-40B4-BE49-F238E27FC236}">
                <a16:creationId xmlns:a16="http://schemas.microsoft.com/office/drawing/2014/main" id="{484BE64E-F27B-4674-B324-98440524D98E}"/>
              </a:ext>
            </a:extLst>
          </p:cNvPr>
          <p:cNvPicPr>
            <a:picLocks noChangeAspect="1"/>
          </p:cNvPicPr>
          <p:nvPr/>
        </p:nvPicPr>
        <p:blipFill rotWithShape="1">
          <a:blip r:embed="rId2">
            <a:extLst>
              <a:ext uri="{28A0092B-C50C-407E-A947-70E740481C1C}">
                <a14:useLocalDpi xmlns:a14="http://schemas.microsoft.com/office/drawing/2010/main" val="0"/>
              </a:ext>
            </a:extLst>
          </a:blip>
          <a:srcRect t="9996" r="1" b="3118"/>
          <a:stretch/>
        </p:blipFill>
        <p:spPr>
          <a:xfrm>
            <a:off x="6176433" y="10"/>
            <a:ext cx="6015567" cy="3920034"/>
          </a:xfrm>
          <a:custGeom>
            <a:avLst/>
            <a:gdLst>
              <a:gd name="connsiteX0" fmla="*/ 0 w 6015567"/>
              <a:gd name="connsiteY0" fmla="*/ 0 h 3920044"/>
              <a:gd name="connsiteX1" fmla="*/ 6015567 w 6015567"/>
              <a:gd name="connsiteY1" fmla="*/ 0 h 3920044"/>
              <a:gd name="connsiteX2" fmla="*/ 6015567 w 6015567"/>
              <a:gd name="connsiteY2" fmla="*/ 3920044 h 3920044"/>
              <a:gd name="connsiteX3" fmla="*/ 2469659 w 6015567"/>
              <a:gd name="connsiteY3" fmla="*/ 3920044 h 3920044"/>
              <a:gd name="connsiteX4" fmla="*/ 2469659 w 6015567"/>
              <a:gd name="connsiteY4" fmla="*/ 3103224 h 3920044"/>
              <a:gd name="connsiteX5" fmla="*/ 0 w 6015567"/>
              <a:gd name="connsiteY5" fmla="*/ 310322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3" name="Billede 2" descr="Et billede, der indeholder græs, udendørs, dyr, træ&#10;&#10;Automatisk genereret beskrivelse">
            <a:extLst>
              <a:ext uri="{FF2B5EF4-FFF2-40B4-BE49-F238E27FC236}">
                <a16:creationId xmlns:a16="http://schemas.microsoft.com/office/drawing/2014/main" id="{FAD2922C-6387-402C-922B-86456782E659}"/>
              </a:ext>
            </a:extLst>
          </p:cNvPr>
          <p:cNvPicPr>
            <a:picLocks noChangeAspect="1"/>
          </p:cNvPicPr>
          <p:nvPr/>
        </p:nvPicPr>
        <p:blipFill rotWithShape="1">
          <a:blip r:embed="rId3">
            <a:extLst>
              <a:ext uri="{28A0092B-C50C-407E-A947-70E740481C1C}">
                <a14:useLocalDpi xmlns:a14="http://schemas.microsoft.com/office/drawing/2010/main" val="0"/>
              </a:ext>
            </a:extLst>
          </a:blip>
          <a:srcRect l="3010" r="12349"/>
          <a:stretch/>
        </p:blipFill>
        <p:spPr>
          <a:xfrm>
            <a:off x="20" y="4069976"/>
            <a:ext cx="3535311" cy="2788023"/>
          </a:xfrm>
          <a:prstGeom prst="rect">
            <a:avLst/>
          </a:prstGeom>
        </p:spPr>
      </p:pic>
      <p:pic>
        <p:nvPicPr>
          <p:cNvPr id="5" name="Billede 4" descr="Et billede, der indeholder zebra, dyr, udendørs, pattedyr&#10;&#10;Automatisk genereret beskrivelse">
            <a:extLst>
              <a:ext uri="{FF2B5EF4-FFF2-40B4-BE49-F238E27FC236}">
                <a16:creationId xmlns:a16="http://schemas.microsoft.com/office/drawing/2014/main" id="{D7967F61-C33C-419C-8D09-FBA7D380580D}"/>
              </a:ext>
            </a:extLst>
          </p:cNvPr>
          <p:cNvPicPr>
            <a:picLocks noChangeAspect="1"/>
          </p:cNvPicPr>
          <p:nvPr/>
        </p:nvPicPr>
        <p:blipFill rotWithShape="1">
          <a:blip r:embed="rId4">
            <a:extLst>
              <a:ext uri="{28A0092B-C50C-407E-A947-70E740481C1C}">
                <a14:useLocalDpi xmlns:a14="http://schemas.microsoft.com/office/drawing/2010/main" val="0"/>
              </a:ext>
            </a:extLst>
          </a:blip>
          <a:srcRect r="11221" b="-2"/>
          <a:stretch/>
        </p:blipFill>
        <p:spPr>
          <a:xfrm>
            <a:off x="3696199" y="3257176"/>
            <a:ext cx="4789093" cy="3600824"/>
          </a:xfrm>
          <a:prstGeom prst="rect">
            <a:avLst/>
          </a:prstGeom>
        </p:spPr>
      </p:pic>
      <p:pic>
        <p:nvPicPr>
          <p:cNvPr id="7" name="Billede 6" descr="Et billede, der indeholder græs, dyr, udendørs, pattedyr&#10;&#10;Automatisk genereret beskrivelse">
            <a:extLst>
              <a:ext uri="{FF2B5EF4-FFF2-40B4-BE49-F238E27FC236}">
                <a16:creationId xmlns:a16="http://schemas.microsoft.com/office/drawing/2014/main" id="{B04E04D2-0E0C-4636-A235-DD6937F7D97C}"/>
              </a:ext>
            </a:extLst>
          </p:cNvPr>
          <p:cNvPicPr>
            <a:picLocks noChangeAspect="1"/>
          </p:cNvPicPr>
          <p:nvPr/>
        </p:nvPicPr>
        <p:blipFill rotWithShape="1">
          <a:blip r:embed="rId5">
            <a:extLst>
              <a:ext uri="{28A0092B-C50C-407E-A947-70E740481C1C}">
                <a14:useLocalDpi xmlns:a14="http://schemas.microsoft.com/office/drawing/2010/main" val="0"/>
              </a:ext>
            </a:extLst>
          </a:blip>
          <a:srcRect t="2375" r="1" b="1"/>
          <a:stretch/>
        </p:blipFill>
        <p:spPr>
          <a:xfrm>
            <a:off x="1" y="10"/>
            <a:ext cx="6015567" cy="3920034"/>
          </a:xfrm>
          <a:custGeom>
            <a:avLst/>
            <a:gdLst>
              <a:gd name="connsiteX0" fmla="*/ 0 w 6015567"/>
              <a:gd name="connsiteY0" fmla="*/ 0 h 3920044"/>
              <a:gd name="connsiteX1" fmla="*/ 6015567 w 6015567"/>
              <a:gd name="connsiteY1" fmla="*/ 0 h 3920044"/>
              <a:gd name="connsiteX2" fmla="*/ 6015567 w 6015567"/>
              <a:gd name="connsiteY2" fmla="*/ 3103224 h 3920044"/>
              <a:gd name="connsiteX3" fmla="*/ 3545908 w 6015567"/>
              <a:gd name="connsiteY3" fmla="*/ 3103224 h 3920044"/>
              <a:gd name="connsiteX4" fmla="*/ 3545908 w 6015567"/>
              <a:gd name="connsiteY4" fmla="*/ 3920044 h 3920044"/>
              <a:gd name="connsiteX5" fmla="*/ 0 w 6015567"/>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11" name="Billede 10" descr="Et billede, der indeholder græs, udendørs, dyr, pattedyr&#10;&#10;Automatisk genereret beskrivelse">
            <a:extLst>
              <a:ext uri="{FF2B5EF4-FFF2-40B4-BE49-F238E27FC236}">
                <a16:creationId xmlns:a16="http://schemas.microsoft.com/office/drawing/2014/main" id="{30B6AC18-78DF-4F69-A1C9-0FFEF607AF6B}"/>
              </a:ext>
            </a:extLst>
          </p:cNvPr>
          <p:cNvPicPr>
            <a:picLocks noChangeAspect="1"/>
          </p:cNvPicPr>
          <p:nvPr/>
        </p:nvPicPr>
        <p:blipFill rotWithShape="1">
          <a:blip r:embed="rId6">
            <a:extLst>
              <a:ext uri="{28A0092B-C50C-407E-A947-70E740481C1C}">
                <a14:useLocalDpi xmlns:a14="http://schemas.microsoft.com/office/drawing/2010/main" val="0"/>
              </a:ext>
            </a:extLst>
          </a:blip>
          <a:srcRect l="9975" r="5132"/>
          <a:stretch/>
        </p:blipFill>
        <p:spPr>
          <a:xfrm>
            <a:off x="8646161" y="4069976"/>
            <a:ext cx="3545840" cy="2788024"/>
          </a:xfrm>
          <a:prstGeom prst="rect">
            <a:avLst/>
          </a:prstGeom>
        </p:spPr>
      </p:pic>
    </p:spTree>
    <p:extLst>
      <p:ext uri="{BB962C8B-B14F-4D97-AF65-F5344CB8AC3E}">
        <p14:creationId xmlns:p14="http://schemas.microsoft.com/office/powerpoint/2010/main" val="79522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elefant, udendørs, dyr, pattedyr&#10;&#10;Automatisk genereret beskrivelse">
            <a:extLst>
              <a:ext uri="{FF2B5EF4-FFF2-40B4-BE49-F238E27FC236}">
                <a16:creationId xmlns:a16="http://schemas.microsoft.com/office/drawing/2014/main" id="{6BFBC08C-62DB-42D0-8A96-A91C741232F3}"/>
              </a:ext>
            </a:extLst>
          </p:cNvPr>
          <p:cNvPicPr>
            <a:picLocks noChangeAspect="1"/>
          </p:cNvPicPr>
          <p:nvPr/>
        </p:nvPicPr>
        <p:blipFill rotWithShape="1">
          <a:blip r:embed="rId2">
            <a:extLst>
              <a:ext uri="{28A0092B-C50C-407E-A947-70E740481C1C}">
                <a14:useLocalDpi xmlns:a14="http://schemas.microsoft.com/office/drawing/2010/main" val="0"/>
              </a:ext>
            </a:extLst>
          </a:blip>
          <a:srcRect t="5696" r="-1" b="13382"/>
          <a:stretch/>
        </p:blipFill>
        <p:spPr>
          <a:xfrm>
            <a:off x="321733" y="321733"/>
            <a:ext cx="11548534" cy="6214534"/>
          </a:xfrm>
          <a:prstGeom prst="rect">
            <a:avLst/>
          </a:prstGeom>
        </p:spPr>
      </p:pic>
    </p:spTree>
    <p:extLst>
      <p:ext uri="{BB962C8B-B14F-4D97-AF65-F5344CB8AC3E}">
        <p14:creationId xmlns:p14="http://schemas.microsoft.com/office/powerpoint/2010/main" val="1090873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indendørs, væg, person, lille&#10;&#10;Automatisk genereret beskrivelse">
            <a:extLst>
              <a:ext uri="{FF2B5EF4-FFF2-40B4-BE49-F238E27FC236}">
                <a16:creationId xmlns:a16="http://schemas.microsoft.com/office/drawing/2014/main" id="{2DF4BC26-0C02-42E1-A9A0-3179E1AD7DEF}"/>
              </a:ext>
            </a:extLst>
          </p:cNvPr>
          <p:cNvPicPr>
            <a:picLocks noChangeAspect="1"/>
          </p:cNvPicPr>
          <p:nvPr/>
        </p:nvPicPr>
        <p:blipFill rotWithShape="1">
          <a:blip r:embed="rId2">
            <a:extLst>
              <a:ext uri="{28A0092B-C50C-407E-A947-70E740481C1C}">
                <a14:useLocalDpi xmlns:a14="http://schemas.microsoft.com/office/drawing/2010/main" val="0"/>
              </a:ext>
            </a:extLst>
          </a:blip>
          <a:srcRect l="3361" r="-2" b="-2"/>
          <a:stretch/>
        </p:blipFill>
        <p:spPr>
          <a:xfrm>
            <a:off x="838200" y="-3810"/>
            <a:ext cx="9928860" cy="6858001"/>
          </a:xfrm>
          <a:prstGeom prst="rect">
            <a:avLst/>
          </a:prstGeom>
        </p:spPr>
      </p:pic>
      <p:pic>
        <p:nvPicPr>
          <p:cNvPr id="8"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489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descr="Et billede, der indeholder dyr, mårkat, pattedyr, træ&#10;&#10;Automatisk genereret beskrivelse">
            <a:extLst>
              <a:ext uri="{FF2B5EF4-FFF2-40B4-BE49-F238E27FC236}">
                <a16:creationId xmlns:a16="http://schemas.microsoft.com/office/drawing/2014/main" id="{390C430A-83CD-4663-8354-2F2D426F03DA}"/>
              </a:ext>
            </a:extLst>
          </p:cNvPr>
          <p:cNvPicPr>
            <a:picLocks noChangeAspect="1"/>
          </p:cNvPicPr>
          <p:nvPr/>
        </p:nvPicPr>
        <p:blipFill rotWithShape="1">
          <a:blip r:embed="rId2">
            <a:extLst>
              <a:ext uri="{28A0092B-C50C-407E-A947-70E740481C1C}">
                <a14:useLocalDpi xmlns:a14="http://schemas.microsoft.com/office/drawing/2010/main" val="0"/>
              </a:ext>
            </a:extLst>
          </a:blip>
          <a:srcRect l="9234" r="3194" b="1"/>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1026" name="Picture 2" descr="Løve, Løvernes Konge, Skov Konge Løve">
            <a:extLst>
              <a:ext uri="{FF2B5EF4-FFF2-40B4-BE49-F238E27FC236}">
                <a16:creationId xmlns:a16="http://schemas.microsoft.com/office/drawing/2014/main" id="{59A01FC0-8B65-4CEB-BD01-1D0B792286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44" r="2827" b="-1"/>
          <a:stretch/>
        </p:blipFill>
        <p:spPr bwMode="auto">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3" name="Billede 2" descr="Et billede, der indeholder udendørs, jord, dyr, græs&#10;&#10;Automatisk genereret beskrivelse">
            <a:extLst>
              <a:ext uri="{FF2B5EF4-FFF2-40B4-BE49-F238E27FC236}">
                <a16:creationId xmlns:a16="http://schemas.microsoft.com/office/drawing/2014/main" id="{78865C23-22A8-491F-9AF7-BD0248B0AB7F}"/>
              </a:ext>
            </a:extLst>
          </p:cNvPr>
          <p:cNvPicPr>
            <a:picLocks noChangeAspect="1"/>
          </p:cNvPicPr>
          <p:nvPr/>
        </p:nvPicPr>
        <p:blipFill rotWithShape="1">
          <a:blip r:embed="rId4">
            <a:extLst>
              <a:ext uri="{28A0092B-C50C-407E-A947-70E740481C1C}">
                <a14:useLocalDpi xmlns:a14="http://schemas.microsoft.com/office/drawing/2010/main" val="0"/>
              </a:ext>
            </a:extLst>
          </a:blip>
          <a:srcRect t="4430" r="3" b="12347"/>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234069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Billede 2" descr="Et billede, der indeholder himmel, hjord, udendørs, pattedyr&#10;&#10;Automatisk genereret beskrivelse">
            <a:extLst>
              <a:ext uri="{FF2B5EF4-FFF2-40B4-BE49-F238E27FC236}">
                <a16:creationId xmlns:a16="http://schemas.microsoft.com/office/drawing/2014/main" id="{31C342C1-28A0-4DCC-AEB9-6F5157864277}"/>
              </a:ext>
            </a:extLst>
          </p:cNvPr>
          <p:cNvPicPr>
            <a:picLocks noChangeAspect="1"/>
          </p:cNvPicPr>
          <p:nvPr/>
        </p:nvPicPr>
        <p:blipFill rotWithShape="1">
          <a:blip r:embed="rId2">
            <a:extLst>
              <a:ext uri="{28A0092B-C50C-407E-A947-70E740481C1C}">
                <a14:useLocalDpi xmlns:a14="http://schemas.microsoft.com/office/drawing/2010/main" val="0"/>
              </a:ext>
            </a:extLst>
          </a:blip>
          <a:srcRect t="14585" r="1" b="1"/>
          <a:stretch/>
        </p:blipFill>
        <p:spPr>
          <a:xfrm rot="21480000">
            <a:off x="1137837" y="1003258"/>
            <a:ext cx="9916327" cy="4764396"/>
          </a:xfrm>
          <a:prstGeom prst="rect">
            <a:avLst/>
          </a:prstGeom>
        </p:spPr>
      </p:pic>
    </p:spTree>
    <p:extLst>
      <p:ext uri="{BB962C8B-B14F-4D97-AF65-F5344CB8AC3E}">
        <p14:creationId xmlns:p14="http://schemas.microsoft.com/office/powerpoint/2010/main" val="425094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lede 8" descr="Et billede, der indeholder pattedyr, dyr, udendørs, stor kat&#10;&#10;Automatisk genereret beskrivelse">
            <a:extLst>
              <a:ext uri="{FF2B5EF4-FFF2-40B4-BE49-F238E27FC236}">
                <a16:creationId xmlns:a16="http://schemas.microsoft.com/office/drawing/2014/main" id="{36C052E7-A4AC-4F0E-8F14-F649C3D3CC95}"/>
              </a:ext>
            </a:extLst>
          </p:cNvPr>
          <p:cNvPicPr>
            <a:picLocks noChangeAspect="1"/>
          </p:cNvPicPr>
          <p:nvPr/>
        </p:nvPicPr>
        <p:blipFill rotWithShape="1">
          <a:blip r:embed="rId2">
            <a:extLst>
              <a:ext uri="{28A0092B-C50C-407E-A947-70E740481C1C}">
                <a14:useLocalDpi xmlns:a14="http://schemas.microsoft.com/office/drawing/2010/main" val="0"/>
              </a:ext>
            </a:extLst>
          </a:blip>
          <a:srcRect l="7205" r="4201" b="-2"/>
          <a:stretch/>
        </p:blipFill>
        <p:spPr>
          <a:xfrm>
            <a:off x="20" y="10"/>
            <a:ext cx="4003019" cy="3388883"/>
          </a:xfrm>
          <a:prstGeom prst="rect">
            <a:avLst/>
          </a:prstGeom>
        </p:spPr>
      </p:pic>
      <p:pic>
        <p:nvPicPr>
          <p:cNvPr id="5" name="Billede 4" descr="Et billede, der indeholder græs, udendørs, dyr, pattedyr&#10;&#10;Automatisk genereret beskrivelse">
            <a:extLst>
              <a:ext uri="{FF2B5EF4-FFF2-40B4-BE49-F238E27FC236}">
                <a16:creationId xmlns:a16="http://schemas.microsoft.com/office/drawing/2014/main" id="{602371DB-E66F-4611-8D67-04E7C5B3A14D}"/>
              </a:ext>
            </a:extLst>
          </p:cNvPr>
          <p:cNvPicPr>
            <a:picLocks noChangeAspect="1"/>
          </p:cNvPicPr>
          <p:nvPr/>
        </p:nvPicPr>
        <p:blipFill rotWithShape="1">
          <a:blip r:embed="rId3">
            <a:extLst>
              <a:ext uri="{28A0092B-C50C-407E-A947-70E740481C1C}">
                <a14:useLocalDpi xmlns:a14="http://schemas.microsoft.com/office/drawing/2010/main" val="0"/>
              </a:ext>
            </a:extLst>
          </a:blip>
          <a:srcRect l="11309" r="9842" b="-4"/>
          <a:stretch/>
        </p:blipFill>
        <p:spPr>
          <a:xfrm>
            <a:off x="20" y="3469102"/>
            <a:ext cx="4003019" cy="3388893"/>
          </a:xfrm>
          <a:prstGeom prst="rect">
            <a:avLst/>
          </a:prstGeom>
        </p:spPr>
      </p:pic>
      <p:pic>
        <p:nvPicPr>
          <p:cNvPr id="3" name="Billede 2" descr="Et billede, der indeholder dyr, pattedyr, løve, stor kat&#10;&#10;Automatisk genereret beskrivelse">
            <a:extLst>
              <a:ext uri="{FF2B5EF4-FFF2-40B4-BE49-F238E27FC236}">
                <a16:creationId xmlns:a16="http://schemas.microsoft.com/office/drawing/2014/main" id="{558B4290-17EF-4858-951C-427CF9AD7967}"/>
              </a:ext>
            </a:extLst>
          </p:cNvPr>
          <p:cNvPicPr>
            <a:picLocks noChangeAspect="1"/>
          </p:cNvPicPr>
          <p:nvPr/>
        </p:nvPicPr>
        <p:blipFill rotWithShape="1">
          <a:blip r:embed="rId4">
            <a:extLst>
              <a:ext uri="{28A0092B-C50C-407E-A947-70E740481C1C}">
                <a14:useLocalDpi xmlns:a14="http://schemas.microsoft.com/office/drawing/2010/main" val="0"/>
              </a:ext>
            </a:extLst>
          </a:blip>
          <a:srcRect l="42792" r="24285"/>
          <a:stretch/>
        </p:blipFill>
        <p:spPr>
          <a:xfrm>
            <a:off x="4094479" y="10"/>
            <a:ext cx="4014047" cy="6857990"/>
          </a:xfrm>
          <a:prstGeom prst="rect">
            <a:avLst/>
          </a:prstGeom>
        </p:spPr>
      </p:pic>
      <p:pic>
        <p:nvPicPr>
          <p:cNvPr id="7" name="Billede 6" descr="Et billede, der indeholder træ, dyr, udendørs, elefant&#10;&#10;Automatisk genereret beskrivelse">
            <a:extLst>
              <a:ext uri="{FF2B5EF4-FFF2-40B4-BE49-F238E27FC236}">
                <a16:creationId xmlns:a16="http://schemas.microsoft.com/office/drawing/2014/main" id="{52B8EB0C-D4BA-4B89-8DB3-08FF1CE33B55}"/>
              </a:ext>
            </a:extLst>
          </p:cNvPr>
          <p:cNvPicPr>
            <a:picLocks noChangeAspect="1"/>
          </p:cNvPicPr>
          <p:nvPr/>
        </p:nvPicPr>
        <p:blipFill rotWithShape="1">
          <a:blip r:embed="rId5">
            <a:extLst>
              <a:ext uri="{28A0092B-C50C-407E-A947-70E740481C1C}">
                <a14:useLocalDpi xmlns:a14="http://schemas.microsoft.com/office/drawing/2010/main" val="0"/>
              </a:ext>
            </a:extLst>
          </a:blip>
          <a:srcRect l="7016" r="14003" b="-3"/>
          <a:stretch/>
        </p:blipFill>
        <p:spPr>
          <a:xfrm>
            <a:off x="8188960" y="10"/>
            <a:ext cx="4003039" cy="3383270"/>
          </a:xfrm>
          <a:prstGeom prst="rect">
            <a:avLst/>
          </a:prstGeom>
        </p:spPr>
      </p:pic>
      <p:pic>
        <p:nvPicPr>
          <p:cNvPr id="11" name="Billede 10" descr="Et billede, der indeholder græs, udendørs, felt, himmel&#10;&#10;Automatisk genereret beskrivelse">
            <a:extLst>
              <a:ext uri="{FF2B5EF4-FFF2-40B4-BE49-F238E27FC236}">
                <a16:creationId xmlns:a16="http://schemas.microsoft.com/office/drawing/2014/main" id="{76DFD0E3-C99C-42FE-A454-C14D311B6A44}"/>
              </a:ext>
            </a:extLst>
          </p:cNvPr>
          <p:cNvPicPr>
            <a:picLocks noChangeAspect="1"/>
          </p:cNvPicPr>
          <p:nvPr/>
        </p:nvPicPr>
        <p:blipFill rotWithShape="1">
          <a:blip r:embed="rId6">
            <a:extLst>
              <a:ext uri="{28A0092B-C50C-407E-A947-70E740481C1C}">
                <a14:useLocalDpi xmlns:a14="http://schemas.microsoft.com/office/drawing/2010/main" val="0"/>
              </a:ext>
            </a:extLst>
          </a:blip>
          <a:srcRect r="21367" b="-4"/>
          <a:stretch/>
        </p:blipFill>
        <p:spPr>
          <a:xfrm>
            <a:off x="8199966" y="3469102"/>
            <a:ext cx="3992034" cy="3388893"/>
          </a:xfrm>
          <a:prstGeom prst="rect">
            <a:avLst/>
          </a:prstGeom>
        </p:spPr>
      </p:pic>
    </p:spTree>
    <p:extLst>
      <p:ext uri="{BB962C8B-B14F-4D97-AF65-F5344CB8AC3E}">
        <p14:creationId xmlns:p14="http://schemas.microsoft.com/office/powerpoint/2010/main" val="240315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træ, udendørs, dyr, pattedyr&#10;&#10;Automatisk genereret beskrivelse">
            <a:extLst>
              <a:ext uri="{FF2B5EF4-FFF2-40B4-BE49-F238E27FC236}">
                <a16:creationId xmlns:a16="http://schemas.microsoft.com/office/drawing/2014/main" id="{266683B8-AA92-4FBF-972B-8D155DDBE519}"/>
              </a:ext>
            </a:extLst>
          </p:cNvPr>
          <p:cNvPicPr>
            <a:picLocks noChangeAspect="1"/>
          </p:cNvPicPr>
          <p:nvPr/>
        </p:nvPicPr>
        <p:blipFill rotWithShape="1">
          <a:blip r:embed="rId2">
            <a:extLst>
              <a:ext uri="{28A0092B-C50C-407E-A947-70E740481C1C}">
                <a14:useLocalDpi xmlns:a14="http://schemas.microsoft.com/office/drawing/2010/main" val="0"/>
              </a:ext>
            </a:extLst>
          </a:blip>
          <a:srcRect t="13343" b="2387"/>
          <a:stretch/>
        </p:blipFill>
        <p:spPr>
          <a:xfrm>
            <a:off x="20" y="10"/>
            <a:ext cx="12191980" cy="6857990"/>
          </a:xfrm>
          <a:prstGeom prst="rect">
            <a:avLst/>
          </a:prstGeom>
        </p:spPr>
      </p:pic>
    </p:spTree>
    <p:extLst>
      <p:ext uri="{BB962C8B-B14F-4D97-AF65-F5344CB8AC3E}">
        <p14:creationId xmlns:p14="http://schemas.microsoft.com/office/powerpoint/2010/main" val="245918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jord, pattedyr, udendørs, dyr&#10;&#10;Automatisk genereret beskrivelse">
            <a:extLst>
              <a:ext uri="{FF2B5EF4-FFF2-40B4-BE49-F238E27FC236}">
                <a16:creationId xmlns:a16="http://schemas.microsoft.com/office/drawing/2014/main" id="{75FEEB47-7A67-4C16-85F5-AAC63E9856AE}"/>
              </a:ext>
            </a:extLst>
          </p:cNvPr>
          <p:cNvPicPr>
            <a:picLocks noChangeAspect="1"/>
          </p:cNvPicPr>
          <p:nvPr/>
        </p:nvPicPr>
        <p:blipFill rotWithShape="1">
          <a:blip r:embed="rId2">
            <a:extLst>
              <a:ext uri="{28A0092B-C50C-407E-A947-70E740481C1C}">
                <a14:useLocalDpi xmlns:a14="http://schemas.microsoft.com/office/drawing/2010/main" val="0"/>
              </a:ext>
            </a:extLst>
          </a:blip>
          <a:srcRect l="7704"/>
          <a:stretch/>
        </p:blipFill>
        <p:spPr>
          <a:xfrm>
            <a:off x="838200" y="-3810"/>
            <a:ext cx="9928860" cy="6858001"/>
          </a:xfrm>
          <a:prstGeom prst="rect">
            <a:avLst/>
          </a:prstGeom>
        </p:spPr>
      </p:pic>
      <p:pic>
        <p:nvPicPr>
          <p:cNvPr id="8"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2721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0" name="Freeform: Shape 9">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Billede 2" descr="Et billede, der indeholder dyr, reptil, krokodiller, fugl&#10;&#10;Automatisk genereret beskrivelse">
            <a:extLst>
              <a:ext uri="{FF2B5EF4-FFF2-40B4-BE49-F238E27FC236}">
                <a16:creationId xmlns:a16="http://schemas.microsoft.com/office/drawing/2014/main" id="{0C82C500-E063-492E-A153-BAB09F277829}"/>
              </a:ext>
            </a:extLst>
          </p:cNvPr>
          <p:cNvPicPr>
            <a:picLocks noChangeAspect="1"/>
          </p:cNvPicPr>
          <p:nvPr/>
        </p:nvPicPr>
        <p:blipFill rotWithShape="1">
          <a:blip r:embed="rId2">
            <a:extLst>
              <a:ext uri="{28A0092B-C50C-407E-A947-70E740481C1C}">
                <a14:useLocalDpi xmlns:a14="http://schemas.microsoft.com/office/drawing/2010/main" val="0"/>
              </a:ext>
            </a:extLst>
          </a:blip>
          <a:srcRect l="1799" r="1230" b="-2"/>
          <a:stretch/>
        </p:blipFill>
        <p:spPr>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86449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dyr, jord, reptil, udendørs&#10;&#10;Automatisk genereret beskrivelse">
            <a:extLst>
              <a:ext uri="{FF2B5EF4-FFF2-40B4-BE49-F238E27FC236}">
                <a16:creationId xmlns:a16="http://schemas.microsoft.com/office/drawing/2014/main" id="{B2242ACE-4FF3-44B5-919F-1020EEFBBE1A}"/>
              </a:ext>
            </a:extLst>
          </p:cNvPr>
          <p:cNvPicPr>
            <a:picLocks noChangeAspect="1"/>
          </p:cNvPicPr>
          <p:nvPr/>
        </p:nvPicPr>
        <p:blipFill rotWithShape="1">
          <a:blip r:embed="rId2">
            <a:extLst>
              <a:ext uri="{28A0092B-C50C-407E-A947-70E740481C1C}">
                <a14:useLocalDpi xmlns:a14="http://schemas.microsoft.com/office/drawing/2010/main" val="0"/>
              </a:ext>
            </a:extLst>
          </a:blip>
          <a:srcRect l="367" r="3847" b="-1"/>
          <a:stretch/>
        </p:blipFill>
        <p:spPr>
          <a:xfrm>
            <a:off x="5162052" y="3272588"/>
            <a:ext cx="6105382" cy="3585411"/>
          </a:xfrm>
          <a:prstGeom prst="rect">
            <a:avLst/>
          </a:prstGeom>
        </p:spPr>
      </p:pic>
      <p:pic>
        <p:nvPicPr>
          <p:cNvPr id="5" name="Billede 4" descr="Et billede, der indeholder udendørs, vand, græs, sten&#10;&#10;Automatisk genereret beskrivelse">
            <a:extLst>
              <a:ext uri="{FF2B5EF4-FFF2-40B4-BE49-F238E27FC236}">
                <a16:creationId xmlns:a16="http://schemas.microsoft.com/office/drawing/2014/main" id="{31A49646-F7C0-45DA-8D3E-E95EF10E3421}"/>
              </a:ext>
            </a:extLst>
          </p:cNvPr>
          <p:cNvPicPr>
            <a:picLocks noChangeAspect="1"/>
          </p:cNvPicPr>
          <p:nvPr/>
        </p:nvPicPr>
        <p:blipFill rotWithShape="1">
          <a:blip r:embed="rId3">
            <a:extLst>
              <a:ext uri="{28A0092B-C50C-407E-A947-70E740481C1C}">
                <a14:useLocalDpi xmlns:a14="http://schemas.microsoft.com/office/drawing/2010/main" val="0"/>
              </a:ext>
            </a:extLst>
          </a:blip>
          <a:srcRect l="11030" r="12814" b="1"/>
          <a:stretch/>
        </p:blipFill>
        <p:spPr>
          <a:xfrm>
            <a:off x="20" y="9"/>
            <a:ext cx="7279893" cy="3895335"/>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Billede 8" descr="Et billede, der indeholder dyr, reptil, slange, indendørs&#10;&#10;Automatisk genereret beskrivelse">
            <a:extLst>
              <a:ext uri="{FF2B5EF4-FFF2-40B4-BE49-F238E27FC236}">
                <a16:creationId xmlns:a16="http://schemas.microsoft.com/office/drawing/2014/main" id="{557C8E5A-7FED-41D1-99CD-8EDD17C0E823}"/>
              </a:ext>
            </a:extLst>
          </p:cNvPr>
          <p:cNvPicPr>
            <a:picLocks noChangeAspect="1"/>
          </p:cNvPicPr>
          <p:nvPr/>
        </p:nvPicPr>
        <p:blipFill rotWithShape="1">
          <a:blip r:embed="rId4">
            <a:extLst>
              <a:ext uri="{28A0092B-C50C-407E-A947-70E740481C1C}">
                <a14:useLocalDpi xmlns:a14="http://schemas.microsoft.com/office/drawing/2010/main" val="0"/>
              </a:ext>
            </a:extLst>
          </a:blip>
          <a:srcRect t="14455" b="12397"/>
          <a:stretch/>
        </p:blipFill>
        <p:spPr>
          <a:xfrm>
            <a:off x="7458302" y="-22547"/>
            <a:ext cx="3809132" cy="3139531"/>
          </a:xfrm>
          <a:prstGeom prst="rect">
            <a:avLst/>
          </a:prstGeom>
        </p:spPr>
      </p:pic>
      <p:pic>
        <p:nvPicPr>
          <p:cNvPr id="7" name="Billede 6" descr="Et billede, der indeholder grøn, græs, udendørs, svampe&#10;&#10;Automatisk genereret beskrivelse">
            <a:extLst>
              <a:ext uri="{FF2B5EF4-FFF2-40B4-BE49-F238E27FC236}">
                <a16:creationId xmlns:a16="http://schemas.microsoft.com/office/drawing/2014/main" id="{F97E45F6-308C-4CDD-9305-AEF8DE8B83DB}"/>
              </a:ext>
            </a:extLst>
          </p:cNvPr>
          <p:cNvPicPr>
            <a:picLocks noChangeAspect="1"/>
          </p:cNvPicPr>
          <p:nvPr/>
        </p:nvPicPr>
        <p:blipFill rotWithShape="1">
          <a:blip r:embed="rId5">
            <a:extLst>
              <a:ext uri="{28A0092B-C50C-407E-A947-70E740481C1C}">
                <a14:useLocalDpi xmlns:a14="http://schemas.microsoft.com/office/drawing/2010/main" val="0"/>
              </a:ext>
            </a:extLst>
          </a:blip>
          <a:srcRect b="745"/>
          <a:stretch/>
        </p:blipFill>
        <p:spPr>
          <a:xfrm>
            <a:off x="1" y="4065775"/>
            <a:ext cx="5001186" cy="2792224"/>
          </a:xfrm>
          <a:prstGeom prst="rect">
            <a:avLst/>
          </a:prstGeom>
        </p:spPr>
      </p:pic>
      <p:sp>
        <p:nvSpPr>
          <p:cNvPr id="14" name="Rectangle 13">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12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descr="Et billede, der indeholder fugl, dyr, sidder, udendørs&#10;&#10;Automatisk genereret beskrivelse">
            <a:extLst>
              <a:ext uri="{FF2B5EF4-FFF2-40B4-BE49-F238E27FC236}">
                <a16:creationId xmlns:a16="http://schemas.microsoft.com/office/drawing/2014/main" id="{9A3F47AF-FA5F-47FD-B25B-A2E07D3C4E9C}"/>
              </a:ext>
            </a:extLst>
          </p:cNvPr>
          <p:cNvPicPr>
            <a:picLocks noChangeAspect="1"/>
          </p:cNvPicPr>
          <p:nvPr/>
        </p:nvPicPr>
        <p:blipFill rotWithShape="1">
          <a:blip r:embed="rId2">
            <a:extLst>
              <a:ext uri="{28A0092B-C50C-407E-A947-70E740481C1C}">
                <a14:useLocalDpi xmlns:a14="http://schemas.microsoft.com/office/drawing/2010/main" val="0"/>
              </a:ext>
            </a:extLst>
          </a:blip>
          <a:srcRect r="1605"/>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7" name="Billede 6" descr="Et billede, der indeholder træ, gul, udendørs, sidder&#10;&#10;Automatisk genereret beskrivelse">
            <a:extLst>
              <a:ext uri="{FF2B5EF4-FFF2-40B4-BE49-F238E27FC236}">
                <a16:creationId xmlns:a16="http://schemas.microsoft.com/office/drawing/2014/main" id="{69CFD89A-992B-41DC-B7D8-E4F36D78663D}"/>
              </a:ext>
            </a:extLst>
          </p:cNvPr>
          <p:cNvPicPr>
            <a:picLocks noChangeAspect="1"/>
          </p:cNvPicPr>
          <p:nvPr/>
        </p:nvPicPr>
        <p:blipFill rotWithShape="1">
          <a:blip r:embed="rId3">
            <a:extLst>
              <a:ext uri="{28A0092B-C50C-407E-A947-70E740481C1C}">
                <a14:useLocalDpi xmlns:a14="http://schemas.microsoft.com/office/drawing/2010/main" val="0"/>
              </a:ext>
            </a:extLst>
          </a:blip>
          <a:srcRect l="11300" r="2" b="2"/>
          <a:stretch/>
        </p:blipFill>
        <p:spPr>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3" name="Billede 2" descr="Et billede, der indeholder fugl, dyr, vandfugl, flamingo&#10;&#10;Automatisk genereret beskrivelse">
            <a:extLst>
              <a:ext uri="{FF2B5EF4-FFF2-40B4-BE49-F238E27FC236}">
                <a16:creationId xmlns:a16="http://schemas.microsoft.com/office/drawing/2014/main" id="{E84AFAAF-4563-4D75-888D-61CCAD76A0E3}"/>
              </a:ext>
            </a:extLst>
          </p:cNvPr>
          <p:cNvPicPr>
            <a:picLocks noChangeAspect="1"/>
          </p:cNvPicPr>
          <p:nvPr/>
        </p:nvPicPr>
        <p:blipFill rotWithShape="1">
          <a:blip r:embed="rId4">
            <a:extLst>
              <a:ext uri="{28A0092B-C50C-407E-A947-70E740481C1C}">
                <a14:useLocalDpi xmlns:a14="http://schemas.microsoft.com/office/drawing/2010/main" val="0"/>
              </a:ext>
            </a:extLst>
          </a:blip>
          <a:srcRect t="10442" r="3" b="14489"/>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143637915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Words>
  <Application>Microsoft Office PowerPoint</Application>
  <PresentationFormat>Widescreen</PresentationFormat>
  <Paragraphs>1</Paragraphs>
  <Slides>13</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Arial</vt:lpstr>
      <vt:lpstr>Calibri</vt:lpstr>
      <vt:lpstr>Calibri Light</vt:lpstr>
      <vt:lpstr>Impact</vt:lpstr>
      <vt:lpstr>Rockwell</vt:lpstr>
      <vt:lpstr>Office-tema</vt:lpstr>
      <vt:lpstr>Dyrene i Tanzania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Dyrene i Tanzania</dc:title>
  <dc:creator>Janne Bak-Pedersen</dc:creator>
  <cp:lastModifiedBy>Janne Bak-Pedersen</cp:lastModifiedBy>
  <cp:revision>8</cp:revision>
  <dcterms:created xsi:type="dcterms:W3CDTF">2019-09-18T11:08:14Z</dcterms:created>
  <dcterms:modified xsi:type="dcterms:W3CDTF">2019-10-18T14:34:09Z</dcterms:modified>
</cp:coreProperties>
</file>