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ppt/comments/comment6.xml" ContentType="application/vnd.openxmlformats-officedocument.presentationml.comments+xml"/>
  <Override PartName="/ppt/comments/comment7.xml" ContentType="application/vnd.openxmlformats-officedocument.presentationml.comments+xml"/>
  <Override PartName="/ppt/comments/comment8.xml" ContentType="application/vnd.openxmlformats-officedocument.presentationml.comments+xml"/>
  <Override PartName="/ppt/comments/comment9.xml" ContentType="application/vnd.openxmlformats-officedocument.presentationml.comments+xml"/>
  <Override PartName="/ppt/comments/comment10.xml" ContentType="application/vnd.openxmlformats-officedocument.presentationml.comments+xml"/>
  <Override PartName="/ppt/comments/comment11.xml" ContentType="application/vnd.openxmlformats-officedocument.presentationml.comments+xml"/>
  <Override PartName="/ppt/comments/comment12.xml" ContentType="application/vnd.openxmlformats-officedocument.presentationml.comment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4" r:id="rId2"/>
    <p:sldId id="265" r:id="rId3"/>
    <p:sldId id="266" r:id="rId4"/>
    <p:sldId id="256" r:id="rId5"/>
    <p:sldId id="257" r:id="rId6"/>
    <p:sldId id="258" r:id="rId7"/>
    <p:sldId id="259" r:id="rId8"/>
    <p:sldId id="260" r:id="rId9"/>
    <p:sldId id="261" r:id="rId10"/>
    <p:sldId id="262" r:id="rId11"/>
    <p:sldId id="263" r:id="rId12"/>
    <p:sldId id="26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ne Bak-Pedersen" initials="JB" lastIdx="16" clrIdx="0">
    <p:extLst>
      <p:ext uri="{19B8F6BF-5375-455C-9EA6-DF929625EA0E}">
        <p15:presenceInfo xmlns:p15="http://schemas.microsoft.com/office/powerpoint/2012/main" userId="Janne Bak-Peders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809048-89EB-4106-B74B-90D5166077FC}" v="1" dt="2020-01-09T18:19:39.961"/>
    <p1510:client id="{91EEECBE-8E0C-497A-9152-C1ADD59B4A0B}" v="1" dt="2020-01-09T18:17:37.8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66" d="100"/>
          <a:sy n="66" d="100"/>
        </p:scale>
        <p:origin x="59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9-11T16:12:53.876" idx="14">
    <p:pos x="10" y="10"/>
    <p:text>Velkommen til det Missionsprojektet "Børn hjælper børn" i 2020 og 2021 skal vi hjælpe børn i Afrika ved at bede for dem og ved at sende penge til dem.</p:text>
    <p:extLst>
      <p:ext uri="{C676402C-5697-4E1C-873F-D02D1690AC5C}">
        <p15:threadingInfo xmlns:p15="http://schemas.microsoft.com/office/powerpoint/2012/main" timeZoneBias="-12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1" dt="2019-09-11T15:50:30.438" idx="9">
    <p:pos x="6782" y="-2"/>
    <p:text/>
    <p:extLst>
      <p:ext uri="{C676402C-5697-4E1C-873F-D02D1690AC5C}">
        <p15:threadingInfo xmlns:p15="http://schemas.microsoft.com/office/powerpoint/2012/main" timeZoneBias="-120"/>
      </p:ext>
    </p:extLst>
  </p:cm>
  <p:cm authorId="1" dt="2019-09-11T15:51:29.712" idx="10">
    <p:pos x="7477" y="203"/>
    <p:text>Børn i Tanzania har slet ikke så mange legesager, som I har her i Danmark, og deres forældre har slet ikke så mange penge som os i Danmark. De leger med alt muligt, som de finder. Her er der to børn, som leger trækvogn med en gammel dunk.</p:text>
    <p:extLst>
      <p:ext uri="{C676402C-5697-4E1C-873F-D02D1690AC5C}">
        <p15:threadingInfo xmlns:p15="http://schemas.microsoft.com/office/powerpoint/2012/main" timeZoneBias="-120"/>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1" dt="2019-09-11T15:53:27.698" idx="11">
    <p:pos x="6782" y="-2"/>
    <p:text>Denne dreng har lavet sig en legetøjsbil af gammelt ståltråd. Jeg synes, han har en fantastisk fantasi. Måske I også kan prøve at lave jeres eget legetøj af noget, I ellers ville have smidt ud?</p:text>
    <p:extLst>
      <p:ext uri="{C676402C-5697-4E1C-873F-D02D1690AC5C}">
        <p15:threadingInfo xmlns:p15="http://schemas.microsoft.com/office/powerpoint/2012/main" timeZoneBias="-120"/>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1" dt="2019-09-13T09:40:30.554" idx="16">
    <p:pos x="10" y="10"/>
    <p:text>Selvom det er sjovt at lave sit eget legetøj, er det også dejligt at få helt nyt legetøj. Derfor samler vi penge ind til børnehaven, sådan at de kan få noget helt nyt at lege med. Tak fordi at I vil være med til det.</p:text>
    <p:extLst>
      <p:ext uri="{C676402C-5697-4E1C-873F-D02D1690AC5C}">
        <p15:threadingInfo xmlns:p15="http://schemas.microsoft.com/office/powerpoint/2012/main"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9-09-11T16:07:28.869" idx="12">
    <p:pos x="3258" y="58"/>
    <p:text/>
    <p:extLst>
      <p:ext uri="{C676402C-5697-4E1C-873F-D02D1690AC5C}">
        <p15:threadingInfo xmlns:p15="http://schemas.microsoft.com/office/powerpoint/2012/main" timeZoneBias="-120"/>
      </p:ext>
    </p:extLst>
  </p:cm>
  <p:cm authorId="1" dt="2019-09-11T16:07:54.684" idx="13">
    <p:pos x="5943" y="-87"/>
    <p:text>Missionsprojektet støtter en dejlig børnehave som ligger langt, langt væk i Afrika, Tanzania, ved en lille by der hedder Kiabakari.</p:text>
    <p:extLst>
      <p:ext uri="{C676402C-5697-4E1C-873F-D02D1690AC5C}">
        <p15:threadingInfo xmlns:p15="http://schemas.microsoft.com/office/powerpoint/2012/main" timeZoneBias="-1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9-09-11T16:16:17.488" idx="15">
    <p:pos x="4957" y="477"/>
    <p:text>Hvem er Temboline spørger du måske? Det er vores maskot i missionsprojektet. . Hende kommer du til at møde mange gange. Hun hjælper også til på indsamlingsplakaten. Tjek selv :) Tembo betyder elefant og, ja, Line det er jo et helt almindeligt pigenavn. Hils på Temboline</p:text>
    <p:extLst>
      <p:ext uri="{C676402C-5697-4E1C-873F-D02D1690AC5C}">
        <p15:threadingInfo xmlns:p15="http://schemas.microsoft.com/office/powerpoint/2012/main" timeZoneBias="-12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9-09-11T15:20:11.504" idx="1">
    <p:pos x="7080" y="0"/>
    <p:text>Børnehaven ligger på en bibelskole for voksne. De voksne går i bibelskole, så de kan lære at fortælle andre om Jesus. Der er nemlig rigtig mange som bliver kristne i det område der hedder Mara, hvor byen Kiabakari ligger. De nye kristne har brug for nogen der kan fotælle dem meget, meget mere om Gud. På bibelskolen arbejder en masse voksne, og de og deres familier bor på bibelskolen eller lige i nærheden.</p:text>
    <p:extLst>
      <p:ext uri="{C676402C-5697-4E1C-873F-D02D1690AC5C}">
        <p15:threadingInfo xmlns:p15="http://schemas.microsoft.com/office/powerpoint/2012/main" timeZoneBias="-12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19-09-11T15:22:10.340" idx="2">
    <p:pos x="7014" y="524"/>
    <p:text>Børnene i børnehaven som vi skal støtte, har forældre, der arbejder  på bibelskolen.Nogle forældre underviser de unge elever om Gud. De skal lære Jesus og bibelen godt at kende, så de kan fortælle andre om Jesus.</p:text>
    <p:extLst>
      <p:ext uri="{C676402C-5697-4E1C-873F-D02D1690AC5C}">
        <p15:threadingInfo xmlns:p15="http://schemas.microsoft.com/office/powerpoint/2012/main" timeZoneBias="-12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19-09-11T15:29:50.236" idx="3">
    <p:pos x="6782" y="-2"/>
    <p:text/>
    <p:extLst>
      <p:ext uri="{C676402C-5697-4E1C-873F-D02D1690AC5C}">
        <p15:threadingInfo xmlns:p15="http://schemas.microsoft.com/office/powerpoint/2012/main" timeZoneBias="-120"/>
      </p:ext>
    </p:extLst>
  </p:cm>
  <p:cm authorId="1" dt="2019-09-11T15:31:35.425" idx="4">
    <p:pos x="6782" y="134"/>
    <p:text>Andre børn i børnehaven har forædre, der arbejder i landbruget på skolen. Der er fx majsmarker. De penge som skolen tjener ved at sælge majs, hjælper eleverne med at have råd til at gå på skolen.</p:text>
    <p:extLst>
      <p:ext uri="{C676402C-5697-4E1C-873F-D02D1690AC5C}">
        <p15:threadingInfo xmlns:p15="http://schemas.microsoft.com/office/powerpoint/2012/main" timeZoneBias="-120">
          <p15:parentCm authorId="1" idx="3"/>
        </p15:threadingInfo>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19-09-11T15:39:26.352" idx="5">
    <p:pos x="6782" y="-2"/>
    <p:text/>
    <p:extLst>
      <p:ext uri="{C676402C-5697-4E1C-873F-D02D1690AC5C}">
        <p15:threadingInfo xmlns:p15="http://schemas.microsoft.com/office/powerpoint/2012/main" timeZoneBias="-120"/>
      </p:ext>
    </p:extLst>
  </p:cm>
  <p:cm authorId="1" dt="2019-09-11T15:40:20.287" idx="6">
    <p:pos x="6782" y="134"/>
    <p:text>På skolen er der også et lille tømrerværksted. Her er der andre af børnenes forældre der arbejder.</p:text>
    <p:extLst>
      <p:ext uri="{C676402C-5697-4E1C-873F-D02D1690AC5C}">
        <p15:threadingInfo xmlns:p15="http://schemas.microsoft.com/office/powerpoint/2012/main" timeZoneBias="-120">
          <p15:parentCm authorId="1" idx="5"/>
        </p15:threadingInfo>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19-09-11T15:41:21.296" idx="7">
    <p:pos x="7680" y="0"/>
    <p:text>Mens forældrene arbejder på Bibelskolen, er det dejligt at komme i børnehave. Det er faktisk så dejligt, at der er flere børn, der vil gå der, end der er plads til. De voksne er nemlig rigtig søde, og det er rart at have legekammerater.</p:text>
    <p:extLst>
      <p:ext uri="{C676402C-5697-4E1C-873F-D02D1690AC5C}">
        <p15:threadingInfo xmlns:p15="http://schemas.microsoft.com/office/powerpoint/2012/main" timeZoneBias="-12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1" dt="2019-09-11T15:43:00.491" idx="8">
    <p:pos x="7275" y="405"/>
    <p:text>Derfor har man på skolen besluttet, at bygge en ny og større børnehave, ja, faktisk også en hel skole. Den skal ligge lige ved siden af bibelskolen. Her kan I se, hvordan fundamentet er klar. Det bliver spændende at følge med i byggeriet.</p:text>
    <p:extLst>
      <p:ext uri="{C676402C-5697-4E1C-873F-D02D1690AC5C}">
        <p15:threadingInfo xmlns:p15="http://schemas.microsoft.com/office/powerpoint/2012/main" timeZoneBias="-12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D689FB-3146-4A31-BF7C-870974C6E868}"/>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endParaRPr lang="en-US"/>
          </a:p>
        </p:txBody>
      </p:sp>
      <p:sp>
        <p:nvSpPr>
          <p:cNvPr id="3" name="Undertitel 2">
            <a:extLst>
              <a:ext uri="{FF2B5EF4-FFF2-40B4-BE49-F238E27FC236}">
                <a16:creationId xmlns:a16="http://schemas.microsoft.com/office/drawing/2014/main" id="{F35050F8-4845-4E23-A57C-57FC67D396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US"/>
          </a:p>
        </p:txBody>
      </p:sp>
      <p:sp>
        <p:nvSpPr>
          <p:cNvPr id="4" name="Pladsholder til dato 3">
            <a:extLst>
              <a:ext uri="{FF2B5EF4-FFF2-40B4-BE49-F238E27FC236}">
                <a16:creationId xmlns:a16="http://schemas.microsoft.com/office/drawing/2014/main" id="{2E4BD082-9C1D-4858-AFEB-DE982C29759E}"/>
              </a:ext>
            </a:extLst>
          </p:cNvPr>
          <p:cNvSpPr>
            <a:spLocks noGrp="1"/>
          </p:cNvSpPr>
          <p:nvPr>
            <p:ph type="dt" sz="half" idx="10"/>
          </p:nvPr>
        </p:nvSpPr>
        <p:spPr/>
        <p:txBody>
          <a:bodyPr/>
          <a:lstStyle/>
          <a:p>
            <a:fld id="{9C2AC68B-5C88-429B-95D5-9EFAB7A1D65F}" type="datetimeFigureOut">
              <a:rPr lang="en-US" smtClean="0"/>
              <a:t>1/9/2020</a:t>
            </a:fld>
            <a:endParaRPr lang="en-US"/>
          </a:p>
        </p:txBody>
      </p:sp>
      <p:sp>
        <p:nvSpPr>
          <p:cNvPr id="5" name="Pladsholder til sidefod 4">
            <a:extLst>
              <a:ext uri="{FF2B5EF4-FFF2-40B4-BE49-F238E27FC236}">
                <a16:creationId xmlns:a16="http://schemas.microsoft.com/office/drawing/2014/main" id="{DBFE23CB-06BB-4360-AC05-B255C6409AF7}"/>
              </a:ext>
            </a:extLst>
          </p:cNvPr>
          <p:cNvSpPr>
            <a:spLocks noGrp="1"/>
          </p:cNvSpPr>
          <p:nvPr>
            <p:ph type="ftr" sz="quarter" idx="11"/>
          </p:nvPr>
        </p:nvSpPr>
        <p:spPr/>
        <p:txBody>
          <a:bodyPr/>
          <a:lstStyle/>
          <a:p>
            <a:endParaRPr lang="en-US"/>
          </a:p>
        </p:txBody>
      </p:sp>
      <p:sp>
        <p:nvSpPr>
          <p:cNvPr id="6" name="Pladsholder til slidenummer 5">
            <a:extLst>
              <a:ext uri="{FF2B5EF4-FFF2-40B4-BE49-F238E27FC236}">
                <a16:creationId xmlns:a16="http://schemas.microsoft.com/office/drawing/2014/main" id="{67DA807D-76AB-46C3-B008-9DA2F8D4186D}"/>
              </a:ext>
            </a:extLst>
          </p:cNvPr>
          <p:cNvSpPr>
            <a:spLocks noGrp="1"/>
          </p:cNvSpPr>
          <p:nvPr>
            <p:ph type="sldNum" sz="quarter" idx="12"/>
          </p:nvPr>
        </p:nvSpPr>
        <p:spPr/>
        <p:txBody>
          <a:bodyPr/>
          <a:lstStyle/>
          <a:p>
            <a:fld id="{B075E3FF-9C2B-4C4E-B138-983C77564B19}" type="slidenum">
              <a:rPr lang="en-US" smtClean="0"/>
              <a:t>‹nr.›</a:t>
            </a:fld>
            <a:endParaRPr lang="en-US"/>
          </a:p>
        </p:txBody>
      </p:sp>
    </p:spTree>
    <p:extLst>
      <p:ext uri="{BB962C8B-B14F-4D97-AF65-F5344CB8AC3E}">
        <p14:creationId xmlns:p14="http://schemas.microsoft.com/office/powerpoint/2010/main" val="3314417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E6AB6D-8BAA-4F8E-9B8F-2EC634F82981}"/>
              </a:ext>
            </a:extLst>
          </p:cNvPr>
          <p:cNvSpPr>
            <a:spLocks noGrp="1"/>
          </p:cNvSpPr>
          <p:nvPr>
            <p:ph type="title"/>
          </p:nvPr>
        </p:nvSpPr>
        <p:spPr/>
        <p:txBody>
          <a:bodyPr/>
          <a:lstStyle/>
          <a:p>
            <a:r>
              <a:rPr lang="da-DK"/>
              <a:t>Klik for at redigere titeltypografien i masteren</a:t>
            </a:r>
            <a:endParaRPr lang="en-US"/>
          </a:p>
        </p:txBody>
      </p:sp>
      <p:sp>
        <p:nvSpPr>
          <p:cNvPr id="3" name="Pladsholder til lodret titel 2">
            <a:extLst>
              <a:ext uri="{FF2B5EF4-FFF2-40B4-BE49-F238E27FC236}">
                <a16:creationId xmlns:a16="http://schemas.microsoft.com/office/drawing/2014/main" id="{7625C481-DA6B-41DC-89C5-30CCEDFE5428}"/>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dato 3">
            <a:extLst>
              <a:ext uri="{FF2B5EF4-FFF2-40B4-BE49-F238E27FC236}">
                <a16:creationId xmlns:a16="http://schemas.microsoft.com/office/drawing/2014/main" id="{06801BC0-F315-44D1-9E6B-9DF1D0A6B7AD}"/>
              </a:ext>
            </a:extLst>
          </p:cNvPr>
          <p:cNvSpPr>
            <a:spLocks noGrp="1"/>
          </p:cNvSpPr>
          <p:nvPr>
            <p:ph type="dt" sz="half" idx="10"/>
          </p:nvPr>
        </p:nvSpPr>
        <p:spPr/>
        <p:txBody>
          <a:bodyPr/>
          <a:lstStyle/>
          <a:p>
            <a:fld id="{9C2AC68B-5C88-429B-95D5-9EFAB7A1D65F}" type="datetimeFigureOut">
              <a:rPr lang="en-US" smtClean="0"/>
              <a:t>1/9/2020</a:t>
            </a:fld>
            <a:endParaRPr lang="en-US"/>
          </a:p>
        </p:txBody>
      </p:sp>
      <p:sp>
        <p:nvSpPr>
          <p:cNvPr id="5" name="Pladsholder til sidefod 4">
            <a:extLst>
              <a:ext uri="{FF2B5EF4-FFF2-40B4-BE49-F238E27FC236}">
                <a16:creationId xmlns:a16="http://schemas.microsoft.com/office/drawing/2014/main" id="{2598CDDB-3A00-4764-B819-893C8C774FC0}"/>
              </a:ext>
            </a:extLst>
          </p:cNvPr>
          <p:cNvSpPr>
            <a:spLocks noGrp="1"/>
          </p:cNvSpPr>
          <p:nvPr>
            <p:ph type="ftr" sz="quarter" idx="11"/>
          </p:nvPr>
        </p:nvSpPr>
        <p:spPr/>
        <p:txBody>
          <a:bodyPr/>
          <a:lstStyle/>
          <a:p>
            <a:endParaRPr lang="en-US"/>
          </a:p>
        </p:txBody>
      </p:sp>
      <p:sp>
        <p:nvSpPr>
          <p:cNvPr id="6" name="Pladsholder til slidenummer 5">
            <a:extLst>
              <a:ext uri="{FF2B5EF4-FFF2-40B4-BE49-F238E27FC236}">
                <a16:creationId xmlns:a16="http://schemas.microsoft.com/office/drawing/2014/main" id="{D13B8334-6F84-4B1E-AAB8-C02F675A46E1}"/>
              </a:ext>
            </a:extLst>
          </p:cNvPr>
          <p:cNvSpPr>
            <a:spLocks noGrp="1"/>
          </p:cNvSpPr>
          <p:nvPr>
            <p:ph type="sldNum" sz="quarter" idx="12"/>
          </p:nvPr>
        </p:nvSpPr>
        <p:spPr/>
        <p:txBody>
          <a:bodyPr/>
          <a:lstStyle/>
          <a:p>
            <a:fld id="{B075E3FF-9C2B-4C4E-B138-983C77564B19}" type="slidenum">
              <a:rPr lang="en-US" smtClean="0"/>
              <a:t>‹nr.›</a:t>
            </a:fld>
            <a:endParaRPr lang="en-US"/>
          </a:p>
        </p:txBody>
      </p:sp>
    </p:spTree>
    <p:extLst>
      <p:ext uri="{BB962C8B-B14F-4D97-AF65-F5344CB8AC3E}">
        <p14:creationId xmlns:p14="http://schemas.microsoft.com/office/powerpoint/2010/main" val="2805076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AC6FBDBD-3D50-473F-A02B-D016CB719498}"/>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endParaRPr lang="en-US"/>
          </a:p>
        </p:txBody>
      </p:sp>
      <p:sp>
        <p:nvSpPr>
          <p:cNvPr id="3" name="Pladsholder til lodret titel 2">
            <a:extLst>
              <a:ext uri="{FF2B5EF4-FFF2-40B4-BE49-F238E27FC236}">
                <a16:creationId xmlns:a16="http://schemas.microsoft.com/office/drawing/2014/main" id="{5B2E60B6-69D0-4CBF-9D6D-54573799E606}"/>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dato 3">
            <a:extLst>
              <a:ext uri="{FF2B5EF4-FFF2-40B4-BE49-F238E27FC236}">
                <a16:creationId xmlns:a16="http://schemas.microsoft.com/office/drawing/2014/main" id="{B39C7C20-04FC-458A-ACFC-E5773A8824A8}"/>
              </a:ext>
            </a:extLst>
          </p:cNvPr>
          <p:cNvSpPr>
            <a:spLocks noGrp="1"/>
          </p:cNvSpPr>
          <p:nvPr>
            <p:ph type="dt" sz="half" idx="10"/>
          </p:nvPr>
        </p:nvSpPr>
        <p:spPr/>
        <p:txBody>
          <a:bodyPr/>
          <a:lstStyle/>
          <a:p>
            <a:fld id="{9C2AC68B-5C88-429B-95D5-9EFAB7A1D65F}" type="datetimeFigureOut">
              <a:rPr lang="en-US" smtClean="0"/>
              <a:t>1/9/2020</a:t>
            </a:fld>
            <a:endParaRPr lang="en-US"/>
          </a:p>
        </p:txBody>
      </p:sp>
      <p:sp>
        <p:nvSpPr>
          <p:cNvPr id="5" name="Pladsholder til sidefod 4">
            <a:extLst>
              <a:ext uri="{FF2B5EF4-FFF2-40B4-BE49-F238E27FC236}">
                <a16:creationId xmlns:a16="http://schemas.microsoft.com/office/drawing/2014/main" id="{80F89F64-C48A-4F8A-9386-09F24345C0D0}"/>
              </a:ext>
            </a:extLst>
          </p:cNvPr>
          <p:cNvSpPr>
            <a:spLocks noGrp="1"/>
          </p:cNvSpPr>
          <p:nvPr>
            <p:ph type="ftr" sz="quarter" idx="11"/>
          </p:nvPr>
        </p:nvSpPr>
        <p:spPr/>
        <p:txBody>
          <a:bodyPr/>
          <a:lstStyle/>
          <a:p>
            <a:endParaRPr lang="en-US"/>
          </a:p>
        </p:txBody>
      </p:sp>
      <p:sp>
        <p:nvSpPr>
          <p:cNvPr id="6" name="Pladsholder til slidenummer 5">
            <a:extLst>
              <a:ext uri="{FF2B5EF4-FFF2-40B4-BE49-F238E27FC236}">
                <a16:creationId xmlns:a16="http://schemas.microsoft.com/office/drawing/2014/main" id="{D1828AFE-75BC-46EA-BCE1-42CEB28C908C}"/>
              </a:ext>
            </a:extLst>
          </p:cNvPr>
          <p:cNvSpPr>
            <a:spLocks noGrp="1"/>
          </p:cNvSpPr>
          <p:nvPr>
            <p:ph type="sldNum" sz="quarter" idx="12"/>
          </p:nvPr>
        </p:nvSpPr>
        <p:spPr/>
        <p:txBody>
          <a:bodyPr/>
          <a:lstStyle/>
          <a:p>
            <a:fld id="{B075E3FF-9C2B-4C4E-B138-983C77564B19}" type="slidenum">
              <a:rPr lang="en-US" smtClean="0"/>
              <a:t>‹nr.›</a:t>
            </a:fld>
            <a:endParaRPr lang="en-US"/>
          </a:p>
        </p:txBody>
      </p:sp>
    </p:spTree>
    <p:extLst>
      <p:ext uri="{BB962C8B-B14F-4D97-AF65-F5344CB8AC3E}">
        <p14:creationId xmlns:p14="http://schemas.microsoft.com/office/powerpoint/2010/main" val="2771142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C3269E-067E-4788-8FC0-D5FA865455B0}"/>
              </a:ext>
            </a:extLst>
          </p:cNvPr>
          <p:cNvSpPr>
            <a:spLocks noGrp="1"/>
          </p:cNvSpPr>
          <p:nvPr>
            <p:ph type="title"/>
          </p:nvPr>
        </p:nvSpPr>
        <p:spPr/>
        <p:txBody>
          <a:bodyPr/>
          <a:lstStyle/>
          <a:p>
            <a:r>
              <a:rPr lang="da-DK"/>
              <a:t>Klik for at redigere titeltypografien i masteren</a:t>
            </a:r>
            <a:endParaRPr lang="en-US"/>
          </a:p>
        </p:txBody>
      </p:sp>
      <p:sp>
        <p:nvSpPr>
          <p:cNvPr id="3" name="Pladsholder til indhold 2">
            <a:extLst>
              <a:ext uri="{FF2B5EF4-FFF2-40B4-BE49-F238E27FC236}">
                <a16:creationId xmlns:a16="http://schemas.microsoft.com/office/drawing/2014/main" id="{2BB3E011-6B10-4029-8F76-DC2BB5CA1978}"/>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dato 3">
            <a:extLst>
              <a:ext uri="{FF2B5EF4-FFF2-40B4-BE49-F238E27FC236}">
                <a16:creationId xmlns:a16="http://schemas.microsoft.com/office/drawing/2014/main" id="{A713C604-01D2-4144-830D-E2B9C0403479}"/>
              </a:ext>
            </a:extLst>
          </p:cNvPr>
          <p:cNvSpPr>
            <a:spLocks noGrp="1"/>
          </p:cNvSpPr>
          <p:nvPr>
            <p:ph type="dt" sz="half" idx="10"/>
          </p:nvPr>
        </p:nvSpPr>
        <p:spPr/>
        <p:txBody>
          <a:bodyPr/>
          <a:lstStyle/>
          <a:p>
            <a:fld id="{9C2AC68B-5C88-429B-95D5-9EFAB7A1D65F}" type="datetimeFigureOut">
              <a:rPr lang="en-US" smtClean="0"/>
              <a:t>1/9/2020</a:t>
            </a:fld>
            <a:endParaRPr lang="en-US"/>
          </a:p>
        </p:txBody>
      </p:sp>
      <p:sp>
        <p:nvSpPr>
          <p:cNvPr id="5" name="Pladsholder til sidefod 4">
            <a:extLst>
              <a:ext uri="{FF2B5EF4-FFF2-40B4-BE49-F238E27FC236}">
                <a16:creationId xmlns:a16="http://schemas.microsoft.com/office/drawing/2014/main" id="{CD910884-A26F-4B23-9455-6C6AA8DC13D3}"/>
              </a:ext>
            </a:extLst>
          </p:cNvPr>
          <p:cNvSpPr>
            <a:spLocks noGrp="1"/>
          </p:cNvSpPr>
          <p:nvPr>
            <p:ph type="ftr" sz="quarter" idx="11"/>
          </p:nvPr>
        </p:nvSpPr>
        <p:spPr/>
        <p:txBody>
          <a:bodyPr/>
          <a:lstStyle/>
          <a:p>
            <a:endParaRPr lang="en-US"/>
          </a:p>
        </p:txBody>
      </p:sp>
      <p:sp>
        <p:nvSpPr>
          <p:cNvPr id="6" name="Pladsholder til slidenummer 5">
            <a:extLst>
              <a:ext uri="{FF2B5EF4-FFF2-40B4-BE49-F238E27FC236}">
                <a16:creationId xmlns:a16="http://schemas.microsoft.com/office/drawing/2014/main" id="{8744FD42-DE5D-4EC9-9D23-ABE3E0022005}"/>
              </a:ext>
            </a:extLst>
          </p:cNvPr>
          <p:cNvSpPr>
            <a:spLocks noGrp="1"/>
          </p:cNvSpPr>
          <p:nvPr>
            <p:ph type="sldNum" sz="quarter" idx="12"/>
          </p:nvPr>
        </p:nvSpPr>
        <p:spPr/>
        <p:txBody>
          <a:bodyPr/>
          <a:lstStyle/>
          <a:p>
            <a:fld id="{B075E3FF-9C2B-4C4E-B138-983C77564B19}" type="slidenum">
              <a:rPr lang="en-US" smtClean="0"/>
              <a:t>‹nr.›</a:t>
            </a:fld>
            <a:endParaRPr lang="en-US"/>
          </a:p>
        </p:txBody>
      </p:sp>
    </p:spTree>
    <p:extLst>
      <p:ext uri="{BB962C8B-B14F-4D97-AF65-F5344CB8AC3E}">
        <p14:creationId xmlns:p14="http://schemas.microsoft.com/office/powerpoint/2010/main" val="26451606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A34317-E37F-4923-9D28-9131EE9D2069}"/>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endParaRPr lang="en-US"/>
          </a:p>
        </p:txBody>
      </p:sp>
      <p:sp>
        <p:nvSpPr>
          <p:cNvPr id="3" name="Pladsholder til tekst 2">
            <a:extLst>
              <a:ext uri="{FF2B5EF4-FFF2-40B4-BE49-F238E27FC236}">
                <a16:creationId xmlns:a16="http://schemas.microsoft.com/office/drawing/2014/main" id="{B09B5663-6CEB-4EE4-8F81-2771C8C411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46001E16-258C-4E75-8BAD-D10D6692517F}"/>
              </a:ext>
            </a:extLst>
          </p:cNvPr>
          <p:cNvSpPr>
            <a:spLocks noGrp="1"/>
          </p:cNvSpPr>
          <p:nvPr>
            <p:ph type="dt" sz="half" idx="10"/>
          </p:nvPr>
        </p:nvSpPr>
        <p:spPr/>
        <p:txBody>
          <a:bodyPr/>
          <a:lstStyle/>
          <a:p>
            <a:fld id="{9C2AC68B-5C88-429B-95D5-9EFAB7A1D65F}" type="datetimeFigureOut">
              <a:rPr lang="en-US" smtClean="0"/>
              <a:t>1/9/2020</a:t>
            </a:fld>
            <a:endParaRPr lang="en-US"/>
          </a:p>
        </p:txBody>
      </p:sp>
      <p:sp>
        <p:nvSpPr>
          <p:cNvPr id="5" name="Pladsholder til sidefod 4">
            <a:extLst>
              <a:ext uri="{FF2B5EF4-FFF2-40B4-BE49-F238E27FC236}">
                <a16:creationId xmlns:a16="http://schemas.microsoft.com/office/drawing/2014/main" id="{12C1ACA4-F87D-4CF0-B860-EDC0FCCC0B61}"/>
              </a:ext>
            </a:extLst>
          </p:cNvPr>
          <p:cNvSpPr>
            <a:spLocks noGrp="1"/>
          </p:cNvSpPr>
          <p:nvPr>
            <p:ph type="ftr" sz="quarter" idx="11"/>
          </p:nvPr>
        </p:nvSpPr>
        <p:spPr/>
        <p:txBody>
          <a:bodyPr/>
          <a:lstStyle/>
          <a:p>
            <a:endParaRPr lang="en-US"/>
          </a:p>
        </p:txBody>
      </p:sp>
      <p:sp>
        <p:nvSpPr>
          <p:cNvPr id="6" name="Pladsholder til slidenummer 5">
            <a:extLst>
              <a:ext uri="{FF2B5EF4-FFF2-40B4-BE49-F238E27FC236}">
                <a16:creationId xmlns:a16="http://schemas.microsoft.com/office/drawing/2014/main" id="{A306AF32-C7E6-4AB1-AF54-D4045EF737F7}"/>
              </a:ext>
            </a:extLst>
          </p:cNvPr>
          <p:cNvSpPr>
            <a:spLocks noGrp="1"/>
          </p:cNvSpPr>
          <p:nvPr>
            <p:ph type="sldNum" sz="quarter" idx="12"/>
          </p:nvPr>
        </p:nvSpPr>
        <p:spPr/>
        <p:txBody>
          <a:bodyPr/>
          <a:lstStyle/>
          <a:p>
            <a:fld id="{B075E3FF-9C2B-4C4E-B138-983C77564B19}" type="slidenum">
              <a:rPr lang="en-US" smtClean="0"/>
              <a:t>‹nr.›</a:t>
            </a:fld>
            <a:endParaRPr lang="en-US"/>
          </a:p>
        </p:txBody>
      </p:sp>
    </p:spTree>
    <p:extLst>
      <p:ext uri="{BB962C8B-B14F-4D97-AF65-F5344CB8AC3E}">
        <p14:creationId xmlns:p14="http://schemas.microsoft.com/office/powerpoint/2010/main" val="916239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321D15-8863-4596-836F-01C8DA659A68}"/>
              </a:ext>
            </a:extLst>
          </p:cNvPr>
          <p:cNvSpPr>
            <a:spLocks noGrp="1"/>
          </p:cNvSpPr>
          <p:nvPr>
            <p:ph type="title"/>
          </p:nvPr>
        </p:nvSpPr>
        <p:spPr/>
        <p:txBody>
          <a:bodyPr/>
          <a:lstStyle/>
          <a:p>
            <a:r>
              <a:rPr lang="da-DK"/>
              <a:t>Klik for at redigere titeltypografien i masteren</a:t>
            </a:r>
            <a:endParaRPr lang="en-US"/>
          </a:p>
        </p:txBody>
      </p:sp>
      <p:sp>
        <p:nvSpPr>
          <p:cNvPr id="3" name="Pladsholder til indhold 2">
            <a:extLst>
              <a:ext uri="{FF2B5EF4-FFF2-40B4-BE49-F238E27FC236}">
                <a16:creationId xmlns:a16="http://schemas.microsoft.com/office/drawing/2014/main" id="{04B81C53-29F3-4D84-9CD9-FA3FA085162A}"/>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indhold 3">
            <a:extLst>
              <a:ext uri="{FF2B5EF4-FFF2-40B4-BE49-F238E27FC236}">
                <a16:creationId xmlns:a16="http://schemas.microsoft.com/office/drawing/2014/main" id="{400491EB-B66C-4270-8D86-24A3D54BD940}"/>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5" name="Pladsholder til dato 4">
            <a:extLst>
              <a:ext uri="{FF2B5EF4-FFF2-40B4-BE49-F238E27FC236}">
                <a16:creationId xmlns:a16="http://schemas.microsoft.com/office/drawing/2014/main" id="{BC4B4F23-9E0E-4618-9464-071B2DC29B41}"/>
              </a:ext>
            </a:extLst>
          </p:cNvPr>
          <p:cNvSpPr>
            <a:spLocks noGrp="1"/>
          </p:cNvSpPr>
          <p:nvPr>
            <p:ph type="dt" sz="half" idx="10"/>
          </p:nvPr>
        </p:nvSpPr>
        <p:spPr/>
        <p:txBody>
          <a:bodyPr/>
          <a:lstStyle/>
          <a:p>
            <a:fld id="{9C2AC68B-5C88-429B-95D5-9EFAB7A1D65F}" type="datetimeFigureOut">
              <a:rPr lang="en-US" smtClean="0"/>
              <a:t>1/9/2020</a:t>
            </a:fld>
            <a:endParaRPr lang="en-US"/>
          </a:p>
        </p:txBody>
      </p:sp>
      <p:sp>
        <p:nvSpPr>
          <p:cNvPr id="6" name="Pladsholder til sidefod 5">
            <a:extLst>
              <a:ext uri="{FF2B5EF4-FFF2-40B4-BE49-F238E27FC236}">
                <a16:creationId xmlns:a16="http://schemas.microsoft.com/office/drawing/2014/main" id="{54EE2230-6FD2-4D36-8E5A-B8507B8E6933}"/>
              </a:ext>
            </a:extLst>
          </p:cNvPr>
          <p:cNvSpPr>
            <a:spLocks noGrp="1"/>
          </p:cNvSpPr>
          <p:nvPr>
            <p:ph type="ftr" sz="quarter" idx="11"/>
          </p:nvPr>
        </p:nvSpPr>
        <p:spPr/>
        <p:txBody>
          <a:bodyPr/>
          <a:lstStyle/>
          <a:p>
            <a:endParaRPr lang="en-US"/>
          </a:p>
        </p:txBody>
      </p:sp>
      <p:sp>
        <p:nvSpPr>
          <p:cNvPr id="7" name="Pladsholder til slidenummer 6">
            <a:extLst>
              <a:ext uri="{FF2B5EF4-FFF2-40B4-BE49-F238E27FC236}">
                <a16:creationId xmlns:a16="http://schemas.microsoft.com/office/drawing/2014/main" id="{0CD45937-0CC0-4492-B48C-1CDF179C7E6F}"/>
              </a:ext>
            </a:extLst>
          </p:cNvPr>
          <p:cNvSpPr>
            <a:spLocks noGrp="1"/>
          </p:cNvSpPr>
          <p:nvPr>
            <p:ph type="sldNum" sz="quarter" idx="12"/>
          </p:nvPr>
        </p:nvSpPr>
        <p:spPr/>
        <p:txBody>
          <a:bodyPr/>
          <a:lstStyle/>
          <a:p>
            <a:fld id="{B075E3FF-9C2B-4C4E-B138-983C77564B19}" type="slidenum">
              <a:rPr lang="en-US" smtClean="0"/>
              <a:t>‹nr.›</a:t>
            </a:fld>
            <a:endParaRPr lang="en-US"/>
          </a:p>
        </p:txBody>
      </p:sp>
    </p:spTree>
    <p:extLst>
      <p:ext uri="{BB962C8B-B14F-4D97-AF65-F5344CB8AC3E}">
        <p14:creationId xmlns:p14="http://schemas.microsoft.com/office/powerpoint/2010/main" val="1712301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E4DDDA-AE5C-4DD6-A5AD-3FAB45112E1D}"/>
              </a:ext>
            </a:extLst>
          </p:cNvPr>
          <p:cNvSpPr>
            <a:spLocks noGrp="1"/>
          </p:cNvSpPr>
          <p:nvPr>
            <p:ph type="title"/>
          </p:nvPr>
        </p:nvSpPr>
        <p:spPr>
          <a:xfrm>
            <a:off x="839788" y="365125"/>
            <a:ext cx="10515600" cy="1325563"/>
          </a:xfrm>
        </p:spPr>
        <p:txBody>
          <a:bodyPr/>
          <a:lstStyle/>
          <a:p>
            <a:r>
              <a:rPr lang="da-DK"/>
              <a:t>Klik for at redigere titeltypografien i masteren</a:t>
            </a:r>
            <a:endParaRPr lang="en-US"/>
          </a:p>
        </p:txBody>
      </p:sp>
      <p:sp>
        <p:nvSpPr>
          <p:cNvPr id="3" name="Pladsholder til tekst 2">
            <a:extLst>
              <a:ext uri="{FF2B5EF4-FFF2-40B4-BE49-F238E27FC236}">
                <a16:creationId xmlns:a16="http://schemas.microsoft.com/office/drawing/2014/main" id="{003A8CAB-35DD-4FBA-AFAE-1EE6075A1D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F8C5B95D-A1CE-4EC2-872F-84BFA1DD5585}"/>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5" name="Pladsholder til tekst 4">
            <a:extLst>
              <a:ext uri="{FF2B5EF4-FFF2-40B4-BE49-F238E27FC236}">
                <a16:creationId xmlns:a16="http://schemas.microsoft.com/office/drawing/2014/main" id="{AD095C89-8E8B-469B-AFB0-59C7025EC5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703D6A2B-6902-49C7-ADE5-EB18FDEE8BBB}"/>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7" name="Pladsholder til dato 6">
            <a:extLst>
              <a:ext uri="{FF2B5EF4-FFF2-40B4-BE49-F238E27FC236}">
                <a16:creationId xmlns:a16="http://schemas.microsoft.com/office/drawing/2014/main" id="{738EE1F9-AD2D-4A6C-93E7-EF450F67DB7D}"/>
              </a:ext>
            </a:extLst>
          </p:cNvPr>
          <p:cNvSpPr>
            <a:spLocks noGrp="1"/>
          </p:cNvSpPr>
          <p:nvPr>
            <p:ph type="dt" sz="half" idx="10"/>
          </p:nvPr>
        </p:nvSpPr>
        <p:spPr/>
        <p:txBody>
          <a:bodyPr/>
          <a:lstStyle/>
          <a:p>
            <a:fld id="{9C2AC68B-5C88-429B-95D5-9EFAB7A1D65F}" type="datetimeFigureOut">
              <a:rPr lang="en-US" smtClean="0"/>
              <a:t>1/9/2020</a:t>
            </a:fld>
            <a:endParaRPr lang="en-US"/>
          </a:p>
        </p:txBody>
      </p:sp>
      <p:sp>
        <p:nvSpPr>
          <p:cNvPr id="8" name="Pladsholder til sidefod 7">
            <a:extLst>
              <a:ext uri="{FF2B5EF4-FFF2-40B4-BE49-F238E27FC236}">
                <a16:creationId xmlns:a16="http://schemas.microsoft.com/office/drawing/2014/main" id="{4020A6DE-EBFF-4C79-9186-AC36AC362171}"/>
              </a:ext>
            </a:extLst>
          </p:cNvPr>
          <p:cNvSpPr>
            <a:spLocks noGrp="1"/>
          </p:cNvSpPr>
          <p:nvPr>
            <p:ph type="ftr" sz="quarter" idx="11"/>
          </p:nvPr>
        </p:nvSpPr>
        <p:spPr/>
        <p:txBody>
          <a:bodyPr/>
          <a:lstStyle/>
          <a:p>
            <a:endParaRPr lang="en-US"/>
          </a:p>
        </p:txBody>
      </p:sp>
      <p:sp>
        <p:nvSpPr>
          <p:cNvPr id="9" name="Pladsholder til slidenummer 8">
            <a:extLst>
              <a:ext uri="{FF2B5EF4-FFF2-40B4-BE49-F238E27FC236}">
                <a16:creationId xmlns:a16="http://schemas.microsoft.com/office/drawing/2014/main" id="{9519931E-5055-4BA6-921F-E4D563E06507}"/>
              </a:ext>
            </a:extLst>
          </p:cNvPr>
          <p:cNvSpPr>
            <a:spLocks noGrp="1"/>
          </p:cNvSpPr>
          <p:nvPr>
            <p:ph type="sldNum" sz="quarter" idx="12"/>
          </p:nvPr>
        </p:nvSpPr>
        <p:spPr/>
        <p:txBody>
          <a:bodyPr/>
          <a:lstStyle/>
          <a:p>
            <a:fld id="{B075E3FF-9C2B-4C4E-B138-983C77564B19}" type="slidenum">
              <a:rPr lang="en-US" smtClean="0"/>
              <a:t>‹nr.›</a:t>
            </a:fld>
            <a:endParaRPr lang="en-US"/>
          </a:p>
        </p:txBody>
      </p:sp>
    </p:spTree>
    <p:extLst>
      <p:ext uri="{BB962C8B-B14F-4D97-AF65-F5344CB8AC3E}">
        <p14:creationId xmlns:p14="http://schemas.microsoft.com/office/powerpoint/2010/main" val="983913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F82CE1-074A-4F7C-B9B5-0BAA033073F9}"/>
              </a:ext>
            </a:extLst>
          </p:cNvPr>
          <p:cNvSpPr>
            <a:spLocks noGrp="1"/>
          </p:cNvSpPr>
          <p:nvPr>
            <p:ph type="title"/>
          </p:nvPr>
        </p:nvSpPr>
        <p:spPr/>
        <p:txBody>
          <a:bodyPr/>
          <a:lstStyle/>
          <a:p>
            <a:r>
              <a:rPr lang="da-DK"/>
              <a:t>Klik for at redigere titeltypografien i masteren</a:t>
            </a:r>
            <a:endParaRPr lang="en-US"/>
          </a:p>
        </p:txBody>
      </p:sp>
      <p:sp>
        <p:nvSpPr>
          <p:cNvPr id="3" name="Pladsholder til dato 2">
            <a:extLst>
              <a:ext uri="{FF2B5EF4-FFF2-40B4-BE49-F238E27FC236}">
                <a16:creationId xmlns:a16="http://schemas.microsoft.com/office/drawing/2014/main" id="{AA3435BC-7A4E-4BB4-9A36-25600D81E044}"/>
              </a:ext>
            </a:extLst>
          </p:cNvPr>
          <p:cNvSpPr>
            <a:spLocks noGrp="1"/>
          </p:cNvSpPr>
          <p:nvPr>
            <p:ph type="dt" sz="half" idx="10"/>
          </p:nvPr>
        </p:nvSpPr>
        <p:spPr/>
        <p:txBody>
          <a:bodyPr/>
          <a:lstStyle/>
          <a:p>
            <a:fld id="{9C2AC68B-5C88-429B-95D5-9EFAB7A1D65F}" type="datetimeFigureOut">
              <a:rPr lang="en-US" smtClean="0"/>
              <a:t>1/9/2020</a:t>
            </a:fld>
            <a:endParaRPr lang="en-US"/>
          </a:p>
        </p:txBody>
      </p:sp>
      <p:sp>
        <p:nvSpPr>
          <p:cNvPr id="4" name="Pladsholder til sidefod 3">
            <a:extLst>
              <a:ext uri="{FF2B5EF4-FFF2-40B4-BE49-F238E27FC236}">
                <a16:creationId xmlns:a16="http://schemas.microsoft.com/office/drawing/2014/main" id="{1081F075-41DD-4495-9F71-D833E4F83C51}"/>
              </a:ext>
            </a:extLst>
          </p:cNvPr>
          <p:cNvSpPr>
            <a:spLocks noGrp="1"/>
          </p:cNvSpPr>
          <p:nvPr>
            <p:ph type="ftr" sz="quarter" idx="11"/>
          </p:nvPr>
        </p:nvSpPr>
        <p:spPr/>
        <p:txBody>
          <a:bodyPr/>
          <a:lstStyle/>
          <a:p>
            <a:endParaRPr lang="en-US"/>
          </a:p>
        </p:txBody>
      </p:sp>
      <p:sp>
        <p:nvSpPr>
          <p:cNvPr id="5" name="Pladsholder til slidenummer 4">
            <a:extLst>
              <a:ext uri="{FF2B5EF4-FFF2-40B4-BE49-F238E27FC236}">
                <a16:creationId xmlns:a16="http://schemas.microsoft.com/office/drawing/2014/main" id="{24D841FC-1372-4E05-960A-184A142F5C07}"/>
              </a:ext>
            </a:extLst>
          </p:cNvPr>
          <p:cNvSpPr>
            <a:spLocks noGrp="1"/>
          </p:cNvSpPr>
          <p:nvPr>
            <p:ph type="sldNum" sz="quarter" idx="12"/>
          </p:nvPr>
        </p:nvSpPr>
        <p:spPr/>
        <p:txBody>
          <a:bodyPr/>
          <a:lstStyle/>
          <a:p>
            <a:fld id="{B075E3FF-9C2B-4C4E-B138-983C77564B19}" type="slidenum">
              <a:rPr lang="en-US" smtClean="0"/>
              <a:t>‹nr.›</a:t>
            </a:fld>
            <a:endParaRPr lang="en-US"/>
          </a:p>
        </p:txBody>
      </p:sp>
    </p:spTree>
    <p:extLst>
      <p:ext uri="{BB962C8B-B14F-4D97-AF65-F5344CB8AC3E}">
        <p14:creationId xmlns:p14="http://schemas.microsoft.com/office/powerpoint/2010/main" val="453531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5EB2E1DD-3B5B-499B-99E5-B75549DD7690}"/>
              </a:ext>
            </a:extLst>
          </p:cNvPr>
          <p:cNvSpPr>
            <a:spLocks noGrp="1"/>
          </p:cNvSpPr>
          <p:nvPr>
            <p:ph type="dt" sz="half" idx="10"/>
          </p:nvPr>
        </p:nvSpPr>
        <p:spPr/>
        <p:txBody>
          <a:bodyPr/>
          <a:lstStyle/>
          <a:p>
            <a:fld id="{9C2AC68B-5C88-429B-95D5-9EFAB7A1D65F}" type="datetimeFigureOut">
              <a:rPr lang="en-US" smtClean="0"/>
              <a:t>1/9/2020</a:t>
            </a:fld>
            <a:endParaRPr lang="en-US"/>
          </a:p>
        </p:txBody>
      </p:sp>
      <p:sp>
        <p:nvSpPr>
          <p:cNvPr id="3" name="Pladsholder til sidefod 2">
            <a:extLst>
              <a:ext uri="{FF2B5EF4-FFF2-40B4-BE49-F238E27FC236}">
                <a16:creationId xmlns:a16="http://schemas.microsoft.com/office/drawing/2014/main" id="{FE7DC250-83C0-4BDD-9C35-01548B2D989F}"/>
              </a:ext>
            </a:extLst>
          </p:cNvPr>
          <p:cNvSpPr>
            <a:spLocks noGrp="1"/>
          </p:cNvSpPr>
          <p:nvPr>
            <p:ph type="ftr" sz="quarter" idx="11"/>
          </p:nvPr>
        </p:nvSpPr>
        <p:spPr/>
        <p:txBody>
          <a:bodyPr/>
          <a:lstStyle/>
          <a:p>
            <a:endParaRPr lang="en-US"/>
          </a:p>
        </p:txBody>
      </p:sp>
      <p:sp>
        <p:nvSpPr>
          <p:cNvPr id="4" name="Pladsholder til slidenummer 3">
            <a:extLst>
              <a:ext uri="{FF2B5EF4-FFF2-40B4-BE49-F238E27FC236}">
                <a16:creationId xmlns:a16="http://schemas.microsoft.com/office/drawing/2014/main" id="{DBDD6D55-7430-457E-8C76-56F15835ACC3}"/>
              </a:ext>
            </a:extLst>
          </p:cNvPr>
          <p:cNvSpPr>
            <a:spLocks noGrp="1"/>
          </p:cNvSpPr>
          <p:nvPr>
            <p:ph type="sldNum" sz="quarter" idx="12"/>
          </p:nvPr>
        </p:nvSpPr>
        <p:spPr/>
        <p:txBody>
          <a:bodyPr/>
          <a:lstStyle/>
          <a:p>
            <a:fld id="{B075E3FF-9C2B-4C4E-B138-983C77564B19}" type="slidenum">
              <a:rPr lang="en-US" smtClean="0"/>
              <a:t>‹nr.›</a:t>
            </a:fld>
            <a:endParaRPr lang="en-US"/>
          </a:p>
        </p:txBody>
      </p:sp>
    </p:spTree>
    <p:extLst>
      <p:ext uri="{BB962C8B-B14F-4D97-AF65-F5344CB8AC3E}">
        <p14:creationId xmlns:p14="http://schemas.microsoft.com/office/powerpoint/2010/main" val="9514071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7A0E36-56CC-45A9-A708-5DE7FAECEE3E}"/>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endParaRPr lang="en-US"/>
          </a:p>
        </p:txBody>
      </p:sp>
      <p:sp>
        <p:nvSpPr>
          <p:cNvPr id="3" name="Pladsholder til indhold 2">
            <a:extLst>
              <a:ext uri="{FF2B5EF4-FFF2-40B4-BE49-F238E27FC236}">
                <a16:creationId xmlns:a16="http://schemas.microsoft.com/office/drawing/2014/main" id="{586C8295-5EE0-4667-BEA0-BA70E7201A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tekst 3">
            <a:extLst>
              <a:ext uri="{FF2B5EF4-FFF2-40B4-BE49-F238E27FC236}">
                <a16:creationId xmlns:a16="http://schemas.microsoft.com/office/drawing/2014/main" id="{65EB8950-2033-43B3-B809-6A11CB0B54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98A50913-F751-498F-A7BF-D1D581AF90F9}"/>
              </a:ext>
            </a:extLst>
          </p:cNvPr>
          <p:cNvSpPr>
            <a:spLocks noGrp="1"/>
          </p:cNvSpPr>
          <p:nvPr>
            <p:ph type="dt" sz="half" idx="10"/>
          </p:nvPr>
        </p:nvSpPr>
        <p:spPr/>
        <p:txBody>
          <a:bodyPr/>
          <a:lstStyle/>
          <a:p>
            <a:fld id="{9C2AC68B-5C88-429B-95D5-9EFAB7A1D65F}" type="datetimeFigureOut">
              <a:rPr lang="en-US" smtClean="0"/>
              <a:t>1/9/2020</a:t>
            </a:fld>
            <a:endParaRPr lang="en-US"/>
          </a:p>
        </p:txBody>
      </p:sp>
      <p:sp>
        <p:nvSpPr>
          <p:cNvPr id="6" name="Pladsholder til sidefod 5">
            <a:extLst>
              <a:ext uri="{FF2B5EF4-FFF2-40B4-BE49-F238E27FC236}">
                <a16:creationId xmlns:a16="http://schemas.microsoft.com/office/drawing/2014/main" id="{733E5530-1E2D-4208-AB84-C48B8D192EA3}"/>
              </a:ext>
            </a:extLst>
          </p:cNvPr>
          <p:cNvSpPr>
            <a:spLocks noGrp="1"/>
          </p:cNvSpPr>
          <p:nvPr>
            <p:ph type="ftr" sz="quarter" idx="11"/>
          </p:nvPr>
        </p:nvSpPr>
        <p:spPr/>
        <p:txBody>
          <a:bodyPr/>
          <a:lstStyle/>
          <a:p>
            <a:endParaRPr lang="en-US"/>
          </a:p>
        </p:txBody>
      </p:sp>
      <p:sp>
        <p:nvSpPr>
          <p:cNvPr id="7" name="Pladsholder til slidenummer 6">
            <a:extLst>
              <a:ext uri="{FF2B5EF4-FFF2-40B4-BE49-F238E27FC236}">
                <a16:creationId xmlns:a16="http://schemas.microsoft.com/office/drawing/2014/main" id="{6059B6F5-7005-49B9-B9D6-FD203EEDF269}"/>
              </a:ext>
            </a:extLst>
          </p:cNvPr>
          <p:cNvSpPr>
            <a:spLocks noGrp="1"/>
          </p:cNvSpPr>
          <p:nvPr>
            <p:ph type="sldNum" sz="quarter" idx="12"/>
          </p:nvPr>
        </p:nvSpPr>
        <p:spPr/>
        <p:txBody>
          <a:bodyPr/>
          <a:lstStyle/>
          <a:p>
            <a:fld id="{B075E3FF-9C2B-4C4E-B138-983C77564B19}" type="slidenum">
              <a:rPr lang="en-US" smtClean="0"/>
              <a:t>‹nr.›</a:t>
            </a:fld>
            <a:endParaRPr lang="en-US"/>
          </a:p>
        </p:txBody>
      </p:sp>
    </p:spTree>
    <p:extLst>
      <p:ext uri="{BB962C8B-B14F-4D97-AF65-F5344CB8AC3E}">
        <p14:creationId xmlns:p14="http://schemas.microsoft.com/office/powerpoint/2010/main" val="3945774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030F7F-7E7B-4C39-9DEA-32D3235EDA44}"/>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endParaRPr lang="en-US"/>
          </a:p>
        </p:txBody>
      </p:sp>
      <p:sp>
        <p:nvSpPr>
          <p:cNvPr id="3" name="Pladsholder til billede 2">
            <a:extLst>
              <a:ext uri="{FF2B5EF4-FFF2-40B4-BE49-F238E27FC236}">
                <a16:creationId xmlns:a16="http://schemas.microsoft.com/office/drawing/2014/main" id="{A9E16CF5-B619-4575-8FE0-AEA246B177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Pladsholder til tekst 3">
            <a:extLst>
              <a:ext uri="{FF2B5EF4-FFF2-40B4-BE49-F238E27FC236}">
                <a16:creationId xmlns:a16="http://schemas.microsoft.com/office/drawing/2014/main" id="{B4471046-F139-4D1D-AFD6-860731FDE3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6907759B-C4BF-4A7D-AD37-E316F2657027}"/>
              </a:ext>
            </a:extLst>
          </p:cNvPr>
          <p:cNvSpPr>
            <a:spLocks noGrp="1"/>
          </p:cNvSpPr>
          <p:nvPr>
            <p:ph type="dt" sz="half" idx="10"/>
          </p:nvPr>
        </p:nvSpPr>
        <p:spPr/>
        <p:txBody>
          <a:bodyPr/>
          <a:lstStyle/>
          <a:p>
            <a:fld id="{9C2AC68B-5C88-429B-95D5-9EFAB7A1D65F}" type="datetimeFigureOut">
              <a:rPr lang="en-US" smtClean="0"/>
              <a:t>1/9/2020</a:t>
            </a:fld>
            <a:endParaRPr lang="en-US"/>
          </a:p>
        </p:txBody>
      </p:sp>
      <p:sp>
        <p:nvSpPr>
          <p:cNvPr id="6" name="Pladsholder til sidefod 5">
            <a:extLst>
              <a:ext uri="{FF2B5EF4-FFF2-40B4-BE49-F238E27FC236}">
                <a16:creationId xmlns:a16="http://schemas.microsoft.com/office/drawing/2014/main" id="{D2443968-0EB0-41CC-9BFA-0872745A5599}"/>
              </a:ext>
            </a:extLst>
          </p:cNvPr>
          <p:cNvSpPr>
            <a:spLocks noGrp="1"/>
          </p:cNvSpPr>
          <p:nvPr>
            <p:ph type="ftr" sz="quarter" idx="11"/>
          </p:nvPr>
        </p:nvSpPr>
        <p:spPr/>
        <p:txBody>
          <a:bodyPr/>
          <a:lstStyle/>
          <a:p>
            <a:endParaRPr lang="en-US"/>
          </a:p>
        </p:txBody>
      </p:sp>
      <p:sp>
        <p:nvSpPr>
          <p:cNvPr id="7" name="Pladsholder til slidenummer 6">
            <a:extLst>
              <a:ext uri="{FF2B5EF4-FFF2-40B4-BE49-F238E27FC236}">
                <a16:creationId xmlns:a16="http://schemas.microsoft.com/office/drawing/2014/main" id="{1C8DBE8A-9047-4E4F-9A26-284F1C30B323}"/>
              </a:ext>
            </a:extLst>
          </p:cNvPr>
          <p:cNvSpPr>
            <a:spLocks noGrp="1"/>
          </p:cNvSpPr>
          <p:nvPr>
            <p:ph type="sldNum" sz="quarter" idx="12"/>
          </p:nvPr>
        </p:nvSpPr>
        <p:spPr/>
        <p:txBody>
          <a:bodyPr/>
          <a:lstStyle/>
          <a:p>
            <a:fld id="{B075E3FF-9C2B-4C4E-B138-983C77564B19}" type="slidenum">
              <a:rPr lang="en-US" smtClean="0"/>
              <a:t>‹nr.›</a:t>
            </a:fld>
            <a:endParaRPr lang="en-US"/>
          </a:p>
        </p:txBody>
      </p:sp>
    </p:spTree>
    <p:extLst>
      <p:ext uri="{BB962C8B-B14F-4D97-AF65-F5344CB8AC3E}">
        <p14:creationId xmlns:p14="http://schemas.microsoft.com/office/powerpoint/2010/main" val="1905812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8EA3D651-AB2F-45EF-B1C9-48E3538F83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endParaRPr lang="en-US"/>
          </a:p>
        </p:txBody>
      </p:sp>
      <p:sp>
        <p:nvSpPr>
          <p:cNvPr id="3" name="Pladsholder til tekst 2">
            <a:extLst>
              <a:ext uri="{FF2B5EF4-FFF2-40B4-BE49-F238E27FC236}">
                <a16:creationId xmlns:a16="http://schemas.microsoft.com/office/drawing/2014/main" id="{B7AAD5DB-DEE2-416E-95AD-A64041CF00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dato 3">
            <a:extLst>
              <a:ext uri="{FF2B5EF4-FFF2-40B4-BE49-F238E27FC236}">
                <a16:creationId xmlns:a16="http://schemas.microsoft.com/office/drawing/2014/main" id="{10EB44A8-6FC5-4542-A7F0-E89AB72F86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2AC68B-5C88-429B-95D5-9EFAB7A1D65F}" type="datetimeFigureOut">
              <a:rPr lang="en-US" smtClean="0"/>
              <a:t>1/9/2020</a:t>
            </a:fld>
            <a:endParaRPr lang="en-US"/>
          </a:p>
        </p:txBody>
      </p:sp>
      <p:sp>
        <p:nvSpPr>
          <p:cNvPr id="5" name="Pladsholder til sidefod 4">
            <a:extLst>
              <a:ext uri="{FF2B5EF4-FFF2-40B4-BE49-F238E27FC236}">
                <a16:creationId xmlns:a16="http://schemas.microsoft.com/office/drawing/2014/main" id="{6E825EBE-9B73-4410-AA05-3385C74EFF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Pladsholder til slidenummer 5">
            <a:extLst>
              <a:ext uri="{FF2B5EF4-FFF2-40B4-BE49-F238E27FC236}">
                <a16:creationId xmlns:a16="http://schemas.microsoft.com/office/drawing/2014/main" id="{4E3C8ACF-1698-44E4-918E-54C29FD319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75E3FF-9C2B-4C4E-B138-983C77564B19}" type="slidenum">
              <a:rPr lang="en-US" smtClean="0"/>
              <a:t>‹nr.›</a:t>
            </a:fld>
            <a:endParaRPr lang="en-US"/>
          </a:p>
        </p:txBody>
      </p:sp>
    </p:spTree>
    <p:extLst>
      <p:ext uri="{BB962C8B-B14F-4D97-AF65-F5344CB8AC3E}">
        <p14:creationId xmlns:p14="http://schemas.microsoft.com/office/powerpoint/2010/main" val="28107376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comments" Target="../comments/commen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comments" Target="../comments/comment10.xml"/><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comments" Target="../comments/comment11.xml"/></Relationships>
</file>

<file path=ppt/slides/_rels/slide12.xml.rels><?xml version="1.0" encoding="UTF-8" standalone="yes"?>
<Relationships xmlns="http://schemas.openxmlformats.org/package/2006/relationships"><Relationship Id="rId8" Type="http://schemas.openxmlformats.org/officeDocument/2006/relationships/comments" Target="../comments/comment12.xml"/><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comments" Target="../comments/comment2.xml"/><Relationship Id="rId4" Type="http://schemas.openxmlformats.org/officeDocument/2006/relationships/image" Target="../media/image5.emf"/></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comments" Target="../comments/comment3.xml"/><Relationship Id="rId4" Type="http://schemas.openxmlformats.org/officeDocument/2006/relationships/image" Target="../media/image6.emf"/></Relationships>
</file>

<file path=ppt/slides/_rels/slide4.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comments" Target="../comments/comment5.xml"/><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comments" Target="../comments/comment6.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comments" Target="../comments/comment7.xml"/></Relationships>
</file>

<file path=ppt/slides/_rels/slide8.xml.rels><?xml version="1.0" encoding="UTF-8" standalone="yes"?>
<Relationships xmlns="http://schemas.openxmlformats.org/package/2006/relationships"><Relationship Id="rId3" Type="http://schemas.openxmlformats.org/officeDocument/2006/relationships/comments" Target="../comments/comment8.xml"/><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comments" Target="../comments/comment9.xml"/><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D9FC18-ADA5-47C8-8896-42B51E7EDB69}"/>
              </a:ext>
            </a:extLst>
          </p:cNvPr>
          <p:cNvSpPr>
            <a:spLocks noGrp="1"/>
          </p:cNvSpPr>
          <p:nvPr>
            <p:ph type="title"/>
          </p:nvPr>
        </p:nvSpPr>
        <p:spPr>
          <a:xfrm>
            <a:off x="801098" y="1396289"/>
            <a:ext cx="4624342" cy="1325563"/>
          </a:xfrm>
        </p:spPr>
        <p:txBody>
          <a:bodyPr vert="horz" lIns="91440" tIns="45720" rIns="91440" bIns="45720" rtlCol="0" anchor="ctr">
            <a:normAutofit/>
          </a:bodyPr>
          <a:lstStyle/>
          <a:p>
            <a:r>
              <a:rPr lang="da-DK" sz="4400" kern="1200" dirty="0">
                <a:solidFill>
                  <a:schemeClr val="tx1"/>
                </a:solidFill>
                <a:latin typeface="+mj-lt"/>
                <a:ea typeface="+mj-ea"/>
                <a:cs typeface="+mj-cs"/>
              </a:rPr>
              <a:t>Missionsprojekt:  Leg med Temboline</a:t>
            </a:r>
            <a:endParaRPr lang="en-US" sz="4400" kern="1200" dirty="0">
              <a:solidFill>
                <a:schemeClr val="tx1"/>
              </a:solidFill>
              <a:latin typeface="+mj-lt"/>
              <a:ea typeface="+mj-ea"/>
              <a:cs typeface="+mj-cs"/>
            </a:endParaRPr>
          </a:p>
        </p:txBody>
      </p:sp>
      <p:sp>
        <p:nvSpPr>
          <p:cNvPr id="26" name="Oval 25">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495" y="197110"/>
            <a:ext cx="2020824" cy="2020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ladsholder til indhold 11" descr="Et billede, der indeholder person, udendørs, jord, barn&#10;&#10;Automatisk genereret beskrivelse">
            <a:extLst>
              <a:ext uri="{FF2B5EF4-FFF2-40B4-BE49-F238E27FC236}">
                <a16:creationId xmlns:a16="http://schemas.microsoft.com/office/drawing/2014/main" id="{EBD1F67E-2E6D-47C9-8EA8-6C3EB56CD47A}"/>
              </a:ext>
            </a:extLst>
          </p:cNvPr>
          <p:cNvPicPr>
            <a:picLocks noGrp="1" noChangeAspect="1"/>
          </p:cNvPicPr>
          <p:nvPr>
            <p:ph sz="half" idx="1"/>
          </p:nvPr>
        </p:nvPicPr>
        <p:blipFill rotWithShape="1">
          <a:blip r:embed="rId2" cstate="email">
            <a:extLst>
              <a:ext uri="{28A0092B-C50C-407E-A947-70E740481C1C}">
                <a14:useLocalDpi xmlns:a14="http://schemas.microsoft.com/office/drawing/2010/main"/>
              </a:ext>
            </a:extLst>
          </a:blip>
          <a:srcRect r="-5"/>
          <a:stretch/>
        </p:blipFill>
        <p:spPr>
          <a:xfrm>
            <a:off x="5680087" y="361702"/>
            <a:ext cx="1691640" cy="1691640"/>
          </a:xfrm>
          <a:custGeom>
            <a:avLst/>
            <a:gdLst>
              <a:gd name="connsiteX0" fmla="*/ 978408 w 1956816"/>
              <a:gd name="connsiteY0" fmla="*/ 0 h 1956816"/>
              <a:gd name="connsiteX1" fmla="*/ 1956816 w 1956816"/>
              <a:gd name="connsiteY1" fmla="*/ 978408 h 1956816"/>
              <a:gd name="connsiteX2" fmla="*/ 978408 w 1956816"/>
              <a:gd name="connsiteY2" fmla="*/ 1956816 h 1956816"/>
              <a:gd name="connsiteX3" fmla="*/ 0 w 1956816"/>
              <a:gd name="connsiteY3" fmla="*/ 978408 h 1956816"/>
              <a:gd name="connsiteX4" fmla="*/ 978408 w 1956816"/>
              <a:gd name="connsiteY4" fmla="*/ 0 h 1956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sp>
        <p:nvSpPr>
          <p:cNvPr id="23" name="Content Placeholder 22">
            <a:extLst>
              <a:ext uri="{FF2B5EF4-FFF2-40B4-BE49-F238E27FC236}">
                <a16:creationId xmlns:a16="http://schemas.microsoft.com/office/drawing/2014/main" id="{CE3BF90A-557D-4AD7-9EDD-2A90D6BF1DA7}"/>
              </a:ext>
            </a:extLst>
          </p:cNvPr>
          <p:cNvSpPr>
            <a:spLocks noGrp="1"/>
          </p:cNvSpPr>
          <p:nvPr>
            <p:ph sz="half" idx="2"/>
          </p:nvPr>
        </p:nvSpPr>
        <p:spPr>
          <a:xfrm>
            <a:off x="805543" y="2871982"/>
            <a:ext cx="4558309" cy="3181684"/>
          </a:xfrm>
        </p:spPr>
        <p:txBody>
          <a:bodyPr vert="horz" lIns="91440" tIns="45720" rIns="91440" bIns="45720" rtlCol="0" anchor="t">
            <a:normAutofit/>
          </a:bodyPr>
          <a:lstStyle/>
          <a:p>
            <a:r>
              <a:rPr lang="da-DK" sz="1800" dirty="0"/>
              <a:t>Bed for børnene i børnehaven i </a:t>
            </a:r>
            <a:r>
              <a:rPr lang="da-DK" sz="1800" dirty="0" err="1"/>
              <a:t>Kiabakari</a:t>
            </a:r>
            <a:r>
              <a:rPr lang="da-DK" sz="1800" dirty="0"/>
              <a:t>, Mara stift, Tanzania.</a:t>
            </a:r>
          </a:p>
          <a:p>
            <a:r>
              <a:rPr lang="da-DK" sz="1800" dirty="0"/>
              <a:t>Saml penge ind til nyt legetøj og udstyr til den nye børnehave ved bibelskolen. </a:t>
            </a:r>
            <a:endParaRPr lang="en-US" sz="1800" dirty="0"/>
          </a:p>
        </p:txBody>
      </p:sp>
      <p:sp>
        <p:nvSpPr>
          <p:cNvPr id="28" name="Freeform: Shape 27">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932" y="1"/>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3660" y="2557569"/>
            <a:ext cx="3072384" cy="30723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ladsholder til indhold 7" descr="Et billede, der indeholder vej, himmel, udendørs, transport&#10;&#10;Automatisk genereret beskrivelse">
            <a:extLst>
              <a:ext uri="{FF2B5EF4-FFF2-40B4-BE49-F238E27FC236}">
                <a16:creationId xmlns:a16="http://schemas.microsoft.com/office/drawing/2014/main" id="{459DFEDC-D921-4768-9395-41C7A6C039B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2"/>
          <a:stretch/>
        </p:blipFill>
        <p:spPr>
          <a:xfrm>
            <a:off x="5838252" y="2722161"/>
            <a:ext cx="2743200" cy="2743200"/>
          </a:xfrm>
          <a:custGeom>
            <a:avLst/>
            <a:gdLst>
              <a:gd name="connsiteX0" fmla="*/ 1417320 w 2834640"/>
              <a:gd name="connsiteY0" fmla="*/ 0 h 2834640"/>
              <a:gd name="connsiteX1" fmla="*/ 2834640 w 2834640"/>
              <a:gd name="connsiteY1" fmla="*/ 1417320 h 2834640"/>
              <a:gd name="connsiteX2" fmla="*/ 1417320 w 2834640"/>
              <a:gd name="connsiteY2" fmla="*/ 2834640 h 2834640"/>
              <a:gd name="connsiteX3" fmla="*/ 0 w 2834640"/>
              <a:gd name="connsiteY3" fmla="*/ 1417320 h 2834640"/>
              <a:gd name="connsiteX4" fmla="*/ 1417320 w 2834640"/>
              <a:gd name="connsiteY4" fmla="*/ 0 h 2834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6" name="Pladsholder til indhold 5" descr="Et billede, der indeholder jord, udendørs, sne, strand&#10;&#10;Automatisk genereret beskrivelse">
            <a:extLst>
              <a:ext uri="{FF2B5EF4-FFF2-40B4-BE49-F238E27FC236}">
                <a16:creationId xmlns:a16="http://schemas.microsoft.com/office/drawing/2014/main" id="{451D5504-B281-44AA-86D3-32B43A217A91}"/>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8278624" y="2"/>
            <a:ext cx="3913376" cy="3281569"/>
          </a:xfrm>
          <a:custGeom>
            <a:avLst/>
            <a:gdLst>
              <a:gd name="connsiteX0" fmla="*/ 267865 w 3913376"/>
              <a:gd name="connsiteY0" fmla="*/ 0 h 3281569"/>
              <a:gd name="connsiteX1" fmla="*/ 3913376 w 3913376"/>
              <a:gd name="connsiteY1" fmla="*/ 0 h 3281569"/>
              <a:gd name="connsiteX2" fmla="*/ 3913376 w 3913376"/>
              <a:gd name="connsiteY2" fmla="*/ 2499938 h 3281569"/>
              <a:gd name="connsiteX3" fmla="*/ 3794714 w 3913376"/>
              <a:gd name="connsiteY3" fmla="*/ 2630499 h 3281569"/>
              <a:gd name="connsiteX4" fmla="*/ 2222892 w 3913376"/>
              <a:gd name="connsiteY4" fmla="*/ 3281569 h 3281569"/>
              <a:gd name="connsiteX5" fmla="*/ 0 w 3913376"/>
              <a:gd name="connsiteY5" fmla="*/ 1058677 h 3281569"/>
              <a:gd name="connsiteX6" fmla="*/ 174686 w 3913376"/>
              <a:gd name="connsiteY6" fmla="*/ 193427 h 328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sp>
        <p:nvSpPr>
          <p:cNvPr id="32" name="Freeform: Shape 31">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8370" y="3966828"/>
            <a:ext cx="3339958"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Billede 9" descr="Et billede, der indeholder udendørs, græs, træ, jord&#10;&#10;Automatisk genereret beskrivelse">
            <a:extLst>
              <a:ext uri="{FF2B5EF4-FFF2-40B4-BE49-F238E27FC236}">
                <a16:creationId xmlns:a16="http://schemas.microsoft.com/office/drawing/2014/main" id="{DE429E5C-19CD-46AD-9B16-9C94513B6F0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009416" y="4131546"/>
            <a:ext cx="3178912" cy="2726454"/>
          </a:xfrm>
          <a:custGeom>
            <a:avLst/>
            <a:gdLst>
              <a:gd name="connsiteX0" fmla="*/ 1837818 w 3178912"/>
              <a:gd name="connsiteY0" fmla="*/ 0 h 2726454"/>
              <a:gd name="connsiteX1" fmla="*/ 3137352 w 3178912"/>
              <a:gd name="connsiteY1" fmla="*/ 538285 h 2726454"/>
              <a:gd name="connsiteX2" fmla="*/ 3178912 w 3178912"/>
              <a:gd name="connsiteY2" fmla="*/ 584013 h 2726454"/>
              <a:gd name="connsiteX3" fmla="*/ 3178912 w 3178912"/>
              <a:gd name="connsiteY3" fmla="*/ 2726454 h 2726454"/>
              <a:gd name="connsiteX4" fmla="*/ 229483 w 3178912"/>
              <a:gd name="connsiteY4" fmla="*/ 2726454 h 2726454"/>
              <a:gd name="connsiteX5" fmla="*/ 221815 w 3178912"/>
              <a:gd name="connsiteY5" fmla="*/ 2713832 h 2726454"/>
              <a:gd name="connsiteX6" fmla="*/ 0 w 3178912"/>
              <a:gd name="connsiteY6" fmla="*/ 1837818 h 2726454"/>
              <a:gd name="connsiteX7" fmla="*/ 1837818 w 3178912"/>
              <a:gd name="connsiteY7" fmla="*/ 0 h 272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Tree>
    <p:extLst>
      <p:ext uri="{BB962C8B-B14F-4D97-AF65-F5344CB8AC3E}">
        <p14:creationId xmlns:p14="http://schemas.microsoft.com/office/powerpoint/2010/main" val="102360810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lede 4" descr="Et billede, der indeholder udendørs, jord, græs, person&#10;&#10;Automatisk genereret beskrivelse">
            <a:extLst>
              <a:ext uri="{FF2B5EF4-FFF2-40B4-BE49-F238E27FC236}">
                <a16:creationId xmlns:a16="http://schemas.microsoft.com/office/drawing/2014/main" id="{16F67C39-FDC2-480F-84A6-398032B1E98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1"/>
          <a:stretch/>
        </p:blipFill>
        <p:spPr>
          <a:xfrm>
            <a:off x="321733" y="321733"/>
            <a:ext cx="11548534" cy="6214534"/>
          </a:xfrm>
          <a:prstGeom prst="rect">
            <a:avLst/>
          </a:prstGeom>
        </p:spPr>
      </p:pic>
    </p:spTree>
    <p:extLst>
      <p:ext uri="{BB962C8B-B14F-4D97-AF65-F5344CB8AC3E}">
        <p14:creationId xmlns:p14="http://schemas.microsoft.com/office/powerpoint/2010/main" val="26793855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Billede 2" descr="Et billede, der indeholder udendørs, mand, ung&#10;&#10;Automatisk genereret beskrivelse">
            <a:extLst>
              <a:ext uri="{FF2B5EF4-FFF2-40B4-BE49-F238E27FC236}">
                <a16:creationId xmlns:a16="http://schemas.microsoft.com/office/drawing/2014/main" id="{B382BB50-2D31-4341-8B29-E1C033B8C84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1"/>
          <a:stretch/>
        </p:blipFill>
        <p:spPr>
          <a:xfrm>
            <a:off x="838200" y="-3810"/>
            <a:ext cx="9928860" cy="6858001"/>
          </a:xfrm>
          <a:prstGeom prst="rect">
            <a:avLst/>
          </a:prstGeom>
        </p:spPr>
      </p:pic>
      <p:pic>
        <p:nvPicPr>
          <p:cNvPr id="8" name="Picture 7">
            <a:extLst>
              <a:ext uri="{FF2B5EF4-FFF2-40B4-BE49-F238E27FC236}">
                <a16:creationId xmlns:a16="http://schemas.microsoft.com/office/drawing/2014/main" id="{CB607B98-7700-4DC9-8BE8-A876255F9C5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015945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Billede 8" descr="Et billede, der indeholder vej, himmel, udendørs, transport&#10;&#10;Automatisk genereret beskrivelse">
            <a:extLst>
              <a:ext uri="{FF2B5EF4-FFF2-40B4-BE49-F238E27FC236}">
                <a16:creationId xmlns:a16="http://schemas.microsoft.com/office/drawing/2014/main" id="{993F6131-C2C1-40E7-AED8-8BBC819CB39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5" b="-4"/>
          <a:stretch/>
        </p:blipFill>
        <p:spPr>
          <a:xfrm>
            <a:off x="7967351" y="-1"/>
            <a:ext cx="4224651" cy="3346705"/>
          </a:xfrm>
          <a:custGeom>
            <a:avLst/>
            <a:gdLst>
              <a:gd name="connsiteX0" fmla="*/ 1549963 w 4224651"/>
              <a:gd name="connsiteY0" fmla="*/ 0 h 3346705"/>
              <a:gd name="connsiteX1" fmla="*/ 1555540 w 4224651"/>
              <a:gd name="connsiteY1" fmla="*/ 0 h 3346705"/>
              <a:gd name="connsiteX2" fmla="*/ 2621768 w 4224651"/>
              <a:gd name="connsiteY2" fmla="*/ 0 h 3346705"/>
              <a:gd name="connsiteX3" fmla="*/ 4224651 w 4224651"/>
              <a:gd name="connsiteY3" fmla="*/ 0 h 3346705"/>
              <a:gd name="connsiteX4" fmla="*/ 4224651 w 4224651"/>
              <a:gd name="connsiteY4" fmla="*/ 3346705 h 3346705"/>
              <a:gd name="connsiteX5" fmla="*/ 0 w 4224651"/>
              <a:gd name="connsiteY5" fmla="*/ 3346705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4651" h="3346705">
                <a:moveTo>
                  <a:pt x="1549963" y="0"/>
                </a:moveTo>
                <a:lnTo>
                  <a:pt x="1555540" y="0"/>
                </a:lnTo>
                <a:lnTo>
                  <a:pt x="2621768" y="0"/>
                </a:lnTo>
                <a:lnTo>
                  <a:pt x="4224651" y="0"/>
                </a:lnTo>
                <a:lnTo>
                  <a:pt x="4224651" y="3346705"/>
                </a:lnTo>
                <a:lnTo>
                  <a:pt x="0" y="3346705"/>
                </a:lnTo>
                <a:close/>
              </a:path>
            </a:pathLst>
          </a:custGeom>
        </p:spPr>
      </p:pic>
      <p:pic>
        <p:nvPicPr>
          <p:cNvPr id="11" name="Billede 10" descr="Et billede, der indeholder bil, græs, rød, udendørs&#10;&#10;Automatisk genereret beskrivelse">
            <a:extLst>
              <a:ext uri="{FF2B5EF4-FFF2-40B4-BE49-F238E27FC236}">
                <a16:creationId xmlns:a16="http://schemas.microsoft.com/office/drawing/2014/main" id="{B388C237-2194-426F-B904-750578EAED2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2"/>
          <a:stretch/>
        </p:blipFill>
        <p:spPr>
          <a:xfrm>
            <a:off x="4493434" y="243"/>
            <a:ext cx="7698564" cy="3346705"/>
          </a:xfrm>
          <a:custGeom>
            <a:avLst/>
            <a:gdLst>
              <a:gd name="connsiteX0" fmla="*/ 1549963 w 7698564"/>
              <a:gd name="connsiteY0" fmla="*/ 0 h 3346705"/>
              <a:gd name="connsiteX1" fmla="*/ 1555540 w 7698564"/>
              <a:gd name="connsiteY1" fmla="*/ 0 h 3346705"/>
              <a:gd name="connsiteX2" fmla="*/ 2621768 w 7698564"/>
              <a:gd name="connsiteY2" fmla="*/ 0 h 3346705"/>
              <a:gd name="connsiteX3" fmla="*/ 4832507 w 7698564"/>
              <a:gd name="connsiteY3" fmla="*/ 0 h 3346705"/>
              <a:gd name="connsiteX4" fmla="*/ 3282657 w 7698564"/>
              <a:gd name="connsiteY4" fmla="*/ 3346461 h 3346705"/>
              <a:gd name="connsiteX5" fmla="*/ 7698564 w 7698564"/>
              <a:gd name="connsiteY5" fmla="*/ 3346461 h 3346705"/>
              <a:gd name="connsiteX6" fmla="*/ 7698564 w 7698564"/>
              <a:gd name="connsiteY6" fmla="*/ 3346705 h 3346705"/>
              <a:gd name="connsiteX7" fmla="*/ 0 w 7698564"/>
              <a:gd name="connsiteY7" fmla="*/ 3346705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98564" h="3346705">
                <a:moveTo>
                  <a:pt x="1549963" y="0"/>
                </a:moveTo>
                <a:lnTo>
                  <a:pt x="1555540" y="0"/>
                </a:lnTo>
                <a:lnTo>
                  <a:pt x="2621768" y="0"/>
                </a:lnTo>
                <a:lnTo>
                  <a:pt x="4832507" y="0"/>
                </a:lnTo>
                <a:lnTo>
                  <a:pt x="3282657" y="3346461"/>
                </a:lnTo>
                <a:lnTo>
                  <a:pt x="7698564" y="3346461"/>
                </a:lnTo>
                <a:lnTo>
                  <a:pt x="7698564" y="3346705"/>
                </a:lnTo>
                <a:lnTo>
                  <a:pt x="0" y="3346705"/>
                </a:lnTo>
                <a:close/>
              </a:path>
            </a:pathLst>
          </a:custGeom>
        </p:spPr>
      </p:pic>
      <p:pic>
        <p:nvPicPr>
          <p:cNvPr id="7" name="Billede 6" descr="Et billede, der indeholder indendørs, træ, farverig, græs&#10;&#10;Automatisk genereret beskrivelse">
            <a:extLst>
              <a:ext uri="{FF2B5EF4-FFF2-40B4-BE49-F238E27FC236}">
                <a16:creationId xmlns:a16="http://schemas.microsoft.com/office/drawing/2014/main" id="{A51B892D-E9F0-4690-A304-F26EFF092BB4}"/>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20" y="10"/>
            <a:ext cx="5859777" cy="3346695"/>
          </a:xfrm>
          <a:custGeom>
            <a:avLst/>
            <a:gdLst>
              <a:gd name="connsiteX0" fmla="*/ 0 w 5859797"/>
              <a:gd name="connsiteY0" fmla="*/ 0 h 3346705"/>
              <a:gd name="connsiteX1" fmla="*/ 5859797 w 5859797"/>
              <a:gd name="connsiteY1" fmla="*/ 0 h 3346705"/>
              <a:gd name="connsiteX2" fmla="*/ 4309834 w 5859797"/>
              <a:gd name="connsiteY2" fmla="*/ 3346705 h 3346705"/>
              <a:gd name="connsiteX3" fmla="*/ 4304257 w 5859797"/>
              <a:gd name="connsiteY3" fmla="*/ 3346705 h 3346705"/>
              <a:gd name="connsiteX4" fmla="*/ 3238029 w 5859797"/>
              <a:gd name="connsiteY4" fmla="*/ 3346705 h 3346705"/>
              <a:gd name="connsiteX5" fmla="*/ 0 w 5859797"/>
              <a:gd name="connsiteY5" fmla="*/ 3346705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59797" h="3346705">
                <a:moveTo>
                  <a:pt x="0" y="0"/>
                </a:moveTo>
                <a:lnTo>
                  <a:pt x="5859797" y="0"/>
                </a:lnTo>
                <a:lnTo>
                  <a:pt x="4309834" y="3346705"/>
                </a:lnTo>
                <a:lnTo>
                  <a:pt x="4304257" y="3346705"/>
                </a:lnTo>
                <a:lnTo>
                  <a:pt x="3238029" y="3346705"/>
                </a:lnTo>
                <a:lnTo>
                  <a:pt x="0" y="3346705"/>
                </a:lnTo>
                <a:close/>
              </a:path>
            </a:pathLst>
          </a:custGeom>
        </p:spPr>
      </p:pic>
      <p:pic>
        <p:nvPicPr>
          <p:cNvPr id="13" name="Billede 12" descr="Et billede, der indeholder objekt, regnestok&#10;&#10;Automatisk genereret beskrivelse">
            <a:extLst>
              <a:ext uri="{FF2B5EF4-FFF2-40B4-BE49-F238E27FC236}">
                <a16:creationId xmlns:a16="http://schemas.microsoft.com/office/drawing/2014/main" id="{392616A9-7565-4A69-8C4F-1005BFD644BA}"/>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6350090" y="3511295"/>
            <a:ext cx="5841911" cy="3346705"/>
          </a:xfrm>
          <a:custGeom>
            <a:avLst/>
            <a:gdLst>
              <a:gd name="connsiteX0" fmla="*/ 1549963 w 5841911"/>
              <a:gd name="connsiteY0" fmla="*/ 0 h 3346705"/>
              <a:gd name="connsiteX1" fmla="*/ 1555540 w 5841911"/>
              <a:gd name="connsiteY1" fmla="*/ 0 h 3346705"/>
              <a:gd name="connsiteX2" fmla="*/ 2621768 w 5841911"/>
              <a:gd name="connsiteY2" fmla="*/ 0 h 3346705"/>
              <a:gd name="connsiteX3" fmla="*/ 5841911 w 5841911"/>
              <a:gd name="connsiteY3" fmla="*/ 0 h 3346705"/>
              <a:gd name="connsiteX4" fmla="*/ 5841911 w 5841911"/>
              <a:gd name="connsiteY4" fmla="*/ 3346705 h 3346705"/>
              <a:gd name="connsiteX5" fmla="*/ 0 w 5841911"/>
              <a:gd name="connsiteY5" fmla="*/ 3346705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1911" h="3346705">
                <a:moveTo>
                  <a:pt x="1549963" y="0"/>
                </a:moveTo>
                <a:lnTo>
                  <a:pt x="1555540" y="0"/>
                </a:lnTo>
                <a:lnTo>
                  <a:pt x="2621768" y="0"/>
                </a:lnTo>
                <a:lnTo>
                  <a:pt x="5841911" y="0"/>
                </a:lnTo>
                <a:lnTo>
                  <a:pt x="5841911" y="3346705"/>
                </a:lnTo>
                <a:lnTo>
                  <a:pt x="0" y="3346705"/>
                </a:lnTo>
                <a:close/>
              </a:path>
            </a:pathLst>
          </a:custGeom>
        </p:spPr>
      </p:pic>
      <p:pic>
        <p:nvPicPr>
          <p:cNvPr id="5" name="Billede 4" descr="Et billede, der indeholder græs, udendørs, jord&#10;&#10;Automatisk genereret beskrivelse">
            <a:extLst>
              <a:ext uri="{FF2B5EF4-FFF2-40B4-BE49-F238E27FC236}">
                <a16:creationId xmlns:a16="http://schemas.microsoft.com/office/drawing/2014/main" id="{D7762526-6AA4-47F3-8FC8-EBA16A9EE6E4}"/>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2861892" y="3511296"/>
            <a:ext cx="4836673" cy="3346705"/>
          </a:xfrm>
          <a:custGeom>
            <a:avLst/>
            <a:gdLst>
              <a:gd name="connsiteX0" fmla="*/ 1549963 w 4836673"/>
              <a:gd name="connsiteY0" fmla="*/ 0 h 3346705"/>
              <a:gd name="connsiteX1" fmla="*/ 4836673 w 4836673"/>
              <a:gd name="connsiteY1" fmla="*/ 0 h 3346705"/>
              <a:gd name="connsiteX2" fmla="*/ 3286710 w 4836673"/>
              <a:gd name="connsiteY2" fmla="*/ 3346705 h 3346705"/>
              <a:gd name="connsiteX3" fmla="*/ 3281133 w 4836673"/>
              <a:gd name="connsiteY3" fmla="*/ 3346705 h 3346705"/>
              <a:gd name="connsiteX4" fmla="*/ 2214905 w 4836673"/>
              <a:gd name="connsiteY4" fmla="*/ 3346705 h 3346705"/>
              <a:gd name="connsiteX5" fmla="*/ 0 w 4836673"/>
              <a:gd name="connsiteY5" fmla="*/ 3346705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36673" h="3346705">
                <a:moveTo>
                  <a:pt x="1549963" y="0"/>
                </a:moveTo>
                <a:lnTo>
                  <a:pt x="4836673" y="0"/>
                </a:lnTo>
                <a:lnTo>
                  <a:pt x="3286710" y="3346705"/>
                </a:lnTo>
                <a:lnTo>
                  <a:pt x="3281133" y="3346705"/>
                </a:lnTo>
                <a:lnTo>
                  <a:pt x="2214905" y="3346705"/>
                </a:lnTo>
                <a:lnTo>
                  <a:pt x="0" y="3346705"/>
                </a:lnTo>
                <a:close/>
              </a:path>
            </a:pathLst>
          </a:custGeom>
        </p:spPr>
      </p:pic>
      <p:pic>
        <p:nvPicPr>
          <p:cNvPr id="3" name="Billede 2" descr="Et billede, der indeholder gulv, indendørs, væg, stol&#10;&#10;Automatisk genereret beskrivelse">
            <a:extLst>
              <a:ext uri="{FF2B5EF4-FFF2-40B4-BE49-F238E27FC236}">
                <a16:creationId xmlns:a16="http://schemas.microsoft.com/office/drawing/2014/main" id="{0C35BA09-6318-425D-804A-D0BF5DD6C6E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b="-4"/>
          <a:stretch/>
        </p:blipFill>
        <p:spPr>
          <a:xfrm>
            <a:off x="-3" y="3511295"/>
            <a:ext cx="4213642" cy="3346705"/>
          </a:xfrm>
          <a:custGeom>
            <a:avLst/>
            <a:gdLst>
              <a:gd name="connsiteX0" fmla="*/ 0 w 4213642"/>
              <a:gd name="connsiteY0" fmla="*/ 0 h 3346705"/>
              <a:gd name="connsiteX1" fmla="*/ 4213642 w 4213642"/>
              <a:gd name="connsiteY1" fmla="*/ 0 h 3346705"/>
              <a:gd name="connsiteX2" fmla="*/ 2663679 w 4213642"/>
              <a:gd name="connsiteY2" fmla="*/ 3346705 h 3346705"/>
              <a:gd name="connsiteX3" fmla="*/ 2658102 w 4213642"/>
              <a:gd name="connsiteY3" fmla="*/ 3346705 h 3346705"/>
              <a:gd name="connsiteX4" fmla="*/ 1591874 w 4213642"/>
              <a:gd name="connsiteY4" fmla="*/ 3346705 h 3346705"/>
              <a:gd name="connsiteX5" fmla="*/ 0 w 4213642"/>
              <a:gd name="connsiteY5" fmla="*/ 3346705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3642" h="3346705">
                <a:moveTo>
                  <a:pt x="0" y="0"/>
                </a:moveTo>
                <a:lnTo>
                  <a:pt x="4213642" y="0"/>
                </a:lnTo>
                <a:lnTo>
                  <a:pt x="2663679" y="3346705"/>
                </a:lnTo>
                <a:lnTo>
                  <a:pt x="2658102" y="3346705"/>
                </a:lnTo>
                <a:lnTo>
                  <a:pt x="1591874" y="3346705"/>
                </a:lnTo>
                <a:lnTo>
                  <a:pt x="0" y="3346705"/>
                </a:lnTo>
                <a:close/>
              </a:path>
            </a:pathLst>
          </a:custGeom>
        </p:spPr>
      </p:pic>
    </p:spTree>
    <p:extLst>
      <p:ext uri="{BB962C8B-B14F-4D97-AF65-F5344CB8AC3E}">
        <p14:creationId xmlns:p14="http://schemas.microsoft.com/office/powerpoint/2010/main" val="36860432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a:extLst>
              <a:ext uri="{FF2B5EF4-FFF2-40B4-BE49-F238E27FC236}">
                <a16:creationId xmlns:a16="http://schemas.microsoft.com/office/drawing/2014/main" id="{89B4A111-CFDF-400E-96E6-D5344DF0DFC4}"/>
              </a:ext>
            </a:extLst>
          </p:cNvPr>
          <p:cNvGraphicFramePr>
            <a:graphicFrameLocks noChangeAspect="1"/>
          </p:cNvGraphicFramePr>
          <p:nvPr>
            <p:extLst>
              <p:ext uri="{D42A27DB-BD31-4B8C-83A1-F6EECF244321}">
                <p14:modId xmlns:p14="http://schemas.microsoft.com/office/powerpoint/2010/main" val="2625079685"/>
              </p:ext>
            </p:extLst>
          </p:nvPr>
        </p:nvGraphicFramePr>
        <p:xfrm>
          <a:off x="2519917" y="170122"/>
          <a:ext cx="6914781" cy="6549656"/>
        </p:xfrm>
        <a:graphic>
          <a:graphicData uri="http://schemas.openxmlformats.org/presentationml/2006/ole">
            <mc:AlternateContent xmlns:mc="http://schemas.openxmlformats.org/markup-compatibility/2006">
              <mc:Choice xmlns:v="urn:schemas-microsoft-com:vml" Requires="v">
                <p:oleObj spid="_x0000_s1026" name="Acrobat Document" r:id="rId3" imgW="6087951" imgH="7329987" progId="AcroExch.Document.DC">
                  <p:embed/>
                </p:oleObj>
              </mc:Choice>
              <mc:Fallback>
                <p:oleObj name="Acrobat Document" r:id="rId3" imgW="6087951" imgH="7329987" progId="AcroExch.Document.DC">
                  <p:embed/>
                  <p:pic>
                    <p:nvPicPr>
                      <p:cNvPr id="2" name="Objekt 1">
                        <a:extLst>
                          <a:ext uri="{FF2B5EF4-FFF2-40B4-BE49-F238E27FC236}">
                            <a16:creationId xmlns:a16="http://schemas.microsoft.com/office/drawing/2014/main" id="{89B4A111-CFDF-400E-96E6-D5344DF0DFC4}"/>
                          </a:ext>
                        </a:extLst>
                      </p:cNvPr>
                      <p:cNvPicPr/>
                      <p:nvPr/>
                    </p:nvPicPr>
                    <p:blipFill>
                      <a:blip r:embed="rId4"/>
                      <a:stretch>
                        <a:fillRect/>
                      </a:stretch>
                    </p:blipFill>
                    <p:spPr>
                      <a:xfrm>
                        <a:off x="2519917" y="170122"/>
                        <a:ext cx="6914781" cy="6549656"/>
                      </a:xfrm>
                      <a:prstGeom prst="rect">
                        <a:avLst/>
                      </a:prstGeom>
                    </p:spPr>
                  </p:pic>
                </p:oleObj>
              </mc:Fallback>
            </mc:AlternateContent>
          </a:graphicData>
        </a:graphic>
      </p:graphicFrame>
    </p:spTree>
    <p:extLst>
      <p:ext uri="{BB962C8B-B14F-4D97-AF65-F5344CB8AC3E}">
        <p14:creationId xmlns:p14="http://schemas.microsoft.com/office/powerpoint/2010/main" val="10396719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graphicFrame>
        <p:nvGraphicFramePr>
          <p:cNvPr id="2" name="Objekt 1">
            <a:extLst>
              <a:ext uri="{FF2B5EF4-FFF2-40B4-BE49-F238E27FC236}">
                <a16:creationId xmlns:a16="http://schemas.microsoft.com/office/drawing/2014/main" id="{8EB3C9C0-3946-4C23-881E-5798B7CD46B7}"/>
              </a:ext>
            </a:extLst>
          </p:cNvPr>
          <p:cNvGraphicFramePr>
            <a:graphicFrameLocks noChangeAspect="1"/>
          </p:cNvGraphicFramePr>
          <p:nvPr>
            <p:extLst>
              <p:ext uri="{D42A27DB-BD31-4B8C-83A1-F6EECF244321}">
                <p14:modId xmlns:p14="http://schemas.microsoft.com/office/powerpoint/2010/main" val="756028039"/>
              </p:ext>
            </p:extLst>
          </p:nvPr>
        </p:nvGraphicFramePr>
        <p:xfrm>
          <a:off x="3175517" y="757237"/>
          <a:ext cx="4694238" cy="5300663"/>
        </p:xfrm>
        <a:graphic>
          <a:graphicData uri="http://schemas.openxmlformats.org/presentationml/2006/ole">
            <mc:AlternateContent xmlns:mc="http://schemas.openxmlformats.org/markup-compatibility/2006">
              <mc:Choice xmlns:v="urn:schemas-microsoft-com:vml" Requires="v">
                <p:oleObj spid="_x0000_s2050" name="Acrobat Document" r:id="rId3" imgW="4693565" imgH="6583680" progId="AcroExch.Document.DC">
                  <p:embed/>
                </p:oleObj>
              </mc:Choice>
              <mc:Fallback>
                <p:oleObj name="Acrobat Document" r:id="rId3" imgW="4693565" imgH="6583680" progId="AcroExch.Document.DC">
                  <p:embed/>
                  <p:pic>
                    <p:nvPicPr>
                      <p:cNvPr id="2" name="Objekt 1">
                        <a:extLst>
                          <a:ext uri="{FF2B5EF4-FFF2-40B4-BE49-F238E27FC236}">
                            <a16:creationId xmlns:a16="http://schemas.microsoft.com/office/drawing/2014/main" id="{8EB3C9C0-3946-4C23-881E-5798B7CD46B7}"/>
                          </a:ext>
                        </a:extLst>
                      </p:cNvPr>
                      <p:cNvPicPr/>
                      <p:nvPr/>
                    </p:nvPicPr>
                    <p:blipFill>
                      <a:blip r:embed="rId4"/>
                      <a:stretch>
                        <a:fillRect/>
                      </a:stretch>
                    </p:blipFill>
                    <p:spPr>
                      <a:xfrm>
                        <a:off x="3175517" y="757237"/>
                        <a:ext cx="4694238" cy="5300663"/>
                      </a:xfrm>
                      <a:prstGeom prst="rect">
                        <a:avLst/>
                      </a:prstGeom>
                    </p:spPr>
                  </p:pic>
                </p:oleObj>
              </mc:Fallback>
            </mc:AlternateContent>
          </a:graphicData>
        </a:graphic>
      </p:graphicFrame>
    </p:spTree>
    <p:extLst>
      <p:ext uri="{BB962C8B-B14F-4D97-AF65-F5344CB8AC3E}">
        <p14:creationId xmlns:p14="http://schemas.microsoft.com/office/powerpoint/2010/main" val="25032832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74A3EE-A21C-4C27-B347-EF362192B96E}"/>
              </a:ext>
            </a:extLst>
          </p:cNvPr>
          <p:cNvSpPr>
            <a:spLocks noGrp="1"/>
          </p:cNvSpPr>
          <p:nvPr>
            <p:ph type="ctrTitle"/>
          </p:nvPr>
        </p:nvSpPr>
        <p:spPr/>
        <p:txBody>
          <a:bodyPr/>
          <a:lstStyle/>
          <a:p>
            <a:endParaRPr lang="en-US" dirty="0"/>
          </a:p>
        </p:txBody>
      </p:sp>
      <p:sp>
        <p:nvSpPr>
          <p:cNvPr id="3" name="Undertitel 2">
            <a:extLst>
              <a:ext uri="{FF2B5EF4-FFF2-40B4-BE49-F238E27FC236}">
                <a16:creationId xmlns:a16="http://schemas.microsoft.com/office/drawing/2014/main" id="{83BFA8BA-CDC5-4557-88C0-666E13855780}"/>
              </a:ext>
            </a:extLst>
          </p:cNvPr>
          <p:cNvSpPr>
            <a:spLocks noGrp="1"/>
          </p:cNvSpPr>
          <p:nvPr>
            <p:ph type="subTitle" idx="1"/>
          </p:nvPr>
        </p:nvSpPr>
        <p:spPr/>
        <p:txBody>
          <a:bodyPr/>
          <a:lstStyle/>
          <a:p>
            <a:endParaRPr lang="en-US"/>
          </a:p>
        </p:txBody>
      </p:sp>
      <p:pic>
        <p:nvPicPr>
          <p:cNvPr id="5" name="Billede 4" descr="Et billede, der indeholder udendørs, bygning, træ, hus&#10;&#10;Automatisk genereret beskrivelse">
            <a:extLst>
              <a:ext uri="{FF2B5EF4-FFF2-40B4-BE49-F238E27FC236}">
                <a16:creationId xmlns:a16="http://schemas.microsoft.com/office/drawing/2014/main" id="{F1E4F5A7-B13A-45EE-B9DF-EA844935BAD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24653461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0" name="Rectangle 9">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3" name="Billede 2" descr="Et billede, der indeholder indendørs, værelse, gulv, loft&#10;&#10;Automatisk genereret beskrivelse">
            <a:extLst>
              <a:ext uri="{FF2B5EF4-FFF2-40B4-BE49-F238E27FC236}">
                <a16:creationId xmlns:a16="http://schemas.microsoft.com/office/drawing/2014/main" id="{6061E0F3-1933-4ACC-92D9-6649BC5C352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21480000">
            <a:off x="1137837" y="1003258"/>
            <a:ext cx="9916327" cy="4764396"/>
          </a:xfrm>
          <a:prstGeom prst="rect">
            <a:avLst/>
          </a:prstGeom>
        </p:spPr>
      </p:pic>
    </p:spTree>
    <p:extLst>
      <p:ext uri="{BB962C8B-B14F-4D97-AF65-F5344CB8AC3E}">
        <p14:creationId xmlns:p14="http://schemas.microsoft.com/office/powerpoint/2010/main" val="31965470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Dreng, Afrika, Barn, Unge, PortrÃ¦t, BÃ¸rn">
            <a:extLst>
              <a:ext uri="{FF2B5EF4-FFF2-40B4-BE49-F238E27FC236}">
                <a16:creationId xmlns:a16="http://schemas.microsoft.com/office/drawing/2014/main" id="{E597C9ED-CDB6-4F52-B24F-2123FF1B45EB}"/>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r="-1" b="-1"/>
          <a:stretch/>
        </p:blipFill>
        <p:spPr bwMode="auto">
          <a:xfrm>
            <a:off x="838200" y="-3810"/>
            <a:ext cx="992886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a:extLst>
              <a:ext uri="{FF2B5EF4-FFF2-40B4-BE49-F238E27FC236}">
                <a16:creationId xmlns:a16="http://schemas.microsoft.com/office/drawing/2014/main" id="{CB607B98-7700-4DC9-8BE8-A876255F9C5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215781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two axe on wood">
            <a:extLst>
              <a:ext uri="{FF2B5EF4-FFF2-40B4-BE49-F238E27FC236}">
                <a16:creationId xmlns:a16="http://schemas.microsoft.com/office/drawing/2014/main" id="{B0BE3138-0CBE-4A5C-A496-8FE462A3B55C}"/>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2"/>
          <a:stretch/>
        </p:blipFill>
        <p:spPr bwMode="auto">
          <a:xfrm>
            <a:off x="838200" y="-3810"/>
            <a:ext cx="992886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a:extLst>
              <a:ext uri="{FF2B5EF4-FFF2-40B4-BE49-F238E27FC236}">
                <a16:creationId xmlns:a16="http://schemas.microsoft.com/office/drawing/2014/main" id="{CB607B98-7700-4DC9-8BE8-A876255F9C5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988231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1" name="Rectangle 10">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4" name="Billede 3" descr="Et billede, der indeholder person, barn, gruppe, indendørs&#10;&#10;Automatisk genereret beskrivelse">
            <a:extLst>
              <a:ext uri="{FF2B5EF4-FFF2-40B4-BE49-F238E27FC236}">
                <a16:creationId xmlns:a16="http://schemas.microsoft.com/office/drawing/2014/main" id="{A7842C71-C634-422D-83E5-B02DDAE8B49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21480000">
            <a:off x="1137837" y="1003258"/>
            <a:ext cx="9916327" cy="4764396"/>
          </a:xfrm>
          <a:prstGeom prst="rect">
            <a:avLst/>
          </a:prstGeom>
        </p:spPr>
      </p:pic>
    </p:spTree>
    <p:extLst>
      <p:ext uri="{BB962C8B-B14F-4D97-AF65-F5344CB8AC3E}">
        <p14:creationId xmlns:p14="http://schemas.microsoft.com/office/powerpoint/2010/main" val="3091084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160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Billede 2" descr="Et billede, der indeholder himmel, udendørs, jord, græs&#10;&#10;Automatisk genereret beskrivelse">
            <a:extLst>
              <a:ext uri="{FF2B5EF4-FFF2-40B4-BE49-F238E27FC236}">
                <a16:creationId xmlns:a16="http://schemas.microsoft.com/office/drawing/2014/main" id="{B9A46BC1-4FBD-41CB-B519-5D51BA591B4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43467" y="643467"/>
            <a:ext cx="10905066" cy="5571066"/>
          </a:xfrm>
          <a:prstGeom prst="rect">
            <a:avLst/>
          </a:prstGeom>
        </p:spPr>
      </p:pic>
      <p:sp>
        <p:nvSpPr>
          <p:cNvPr id="10" name="Rectangle 9">
            <a:extLst>
              <a:ext uri="{FF2B5EF4-FFF2-40B4-BE49-F238E27FC236}">
                <a16:creationId xmlns:a16="http://schemas.microsoft.com/office/drawing/2014/main" id="{4C61BD32-7542-4D52-BA5A-3ADE869BF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1406221"/>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1806</TotalTime>
  <Words>33</Words>
  <Application>Microsoft Office PowerPoint</Application>
  <PresentationFormat>Widescreen</PresentationFormat>
  <Paragraphs>3</Paragraphs>
  <Slides>12</Slides>
  <Notes>0</Notes>
  <HiddenSlides>0</HiddenSlides>
  <MMClips>0</MMClips>
  <ScaleCrop>false</ScaleCrop>
  <HeadingPairs>
    <vt:vector size="8" baseType="variant">
      <vt:variant>
        <vt:lpstr>Benyttede skrifttyper</vt:lpstr>
      </vt:variant>
      <vt:variant>
        <vt:i4>4</vt:i4>
      </vt:variant>
      <vt:variant>
        <vt:lpstr>Tema</vt:lpstr>
      </vt:variant>
      <vt:variant>
        <vt:i4>1</vt:i4>
      </vt:variant>
      <vt:variant>
        <vt:lpstr>Integrerede OLE-servere</vt:lpstr>
      </vt:variant>
      <vt:variant>
        <vt:i4>1</vt:i4>
      </vt:variant>
      <vt:variant>
        <vt:lpstr>Slidetitler</vt:lpstr>
      </vt:variant>
      <vt:variant>
        <vt:i4>12</vt:i4>
      </vt:variant>
    </vt:vector>
  </HeadingPairs>
  <TitlesOfParts>
    <vt:vector size="18" baseType="lpstr">
      <vt:lpstr>Arial</vt:lpstr>
      <vt:lpstr>Calibri</vt:lpstr>
      <vt:lpstr>Calibri Light</vt:lpstr>
      <vt:lpstr>Impact</vt:lpstr>
      <vt:lpstr>Office-tema</vt:lpstr>
      <vt:lpstr>Acrobat Document</vt:lpstr>
      <vt:lpstr>Missionsprojekt:  Leg med Temboline</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Missionsprojekt:  Leg med Temboline</dc:title>
  <dc:creator>Janne Bak-Pedersen</dc:creator>
  <cp:lastModifiedBy>Nikolaj Karkov</cp:lastModifiedBy>
  <cp:revision>5</cp:revision>
  <dcterms:created xsi:type="dcterms:W3CDTF">2019-09-13T07:45:46Z</dcterms:created>
  <dcterms:modified xsi:type="dcterms:W3CDTF">2020-01-09T18:24:50Z</dcterms:modified>
</cp:coreProperties>
</file>