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the Schmidt" userId="27f07054-3caf-49e7-99e3-8c89bc4b74df" providerId="ADAL" clId="{910D26EB-607B-483D-99DE-D97F37EBE415}"/>
    <pc:docChg chg="undo custSel modSld">
      <pc:chgData name="Dorthe Schmidt" userId="27f07054-3caf-49e7-99e3-8c89bc4b74df" providerId="ADAL" clId="{910D26EB-607B-483D-99DE-D97F37EBE415}" dt="2022-03-22T12:10:05.958" v="61" actId="113"/>
      <pc:docMkLst>
        <pc:docMk/>
      </pc:docMkLst>
      <pc:sldChg chg="modSp mod">
        <pc:chgData name="Dorthe Schmidt" userId="27f07054-3caf-49e7-99e3-8c89bc4b74df" providerId="ADAL" clId="{910D26EB-607B-483D-99DE-D97F37EBE415}" dt="2022-03-22T12:10:05.958" v="61" actId="113"/>
        <pc:sldMkLst>
          <pc:docMk/>
          <pc:sldMk cId="2593380149" sldId="259"/>
        </pc:sldMkLst>
        <pc:spChg chg="mod">
          <ac:chgData name="Dorthe Schmidt" userId="27f07054-3caf-49e7-99e3-8c89bc4b74df" providerId="ADAL" clId="{910D26EB-607B-483D-99DE-D97F37EBE415}" dt="2022-03-22T12:10:05.958" v="61" actId="113"/>
          <ac:spMkLst>
            <pc:docMk/>
            <pc:sldMk cId="2593380149" sldId="259"/>
            <ac:spMk id="3" creationId="{21415F1F-04F8-418B-8974-6DED261F7534}"/>
          </ac:spMkLst>
        </pc:spChg>
      </pc:sldChg>
      <pc:sldChg chg="modSp mod">
        <pc:chgData name="Dorthe Schmidt" userId="27f07054-3caf-49e7-99e3-8c89bc4b74df" providerId="ADAL" clId="{910D26EB-607B-483D-99DE-D97F37EBE415}" dt="2022-03-22T12:09:24.288" v="59" actId="20577"/>
        <pc:sldMkLst>
          <pc:docMk/>
          <pc:sldMk cId="1257781201" sldId="263"/>
        </pc:sldMkLst>
        <pc:spChg chg="mod">
          <ac:chgData name="Dorthe Schmidt" userId="27f07054-3caf-49e7-99e3-8c89bc4b74df" providerId="ADAL" clId="{910D26EB-607B-483D-99DE-D97F37EBE415}" dt="2022-03-22T12:09:24.288" v="59" actId="20577"/>
          <ac:spMkLst>
            <pc:docMk/>
            <pc:sldMk cId="1257781201" sldId="263"/>
            <ac:spMk id="3" creationId="{21415F1F-04F8-418B-8974-6DED261F75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BC563-1CAA-4719-81E2-93CD7D857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2526C71-4392-4CB3-AE1B-6C45452CA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68DDAE-D18F-47DE-B68E-DAEE3023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F2ECA0-3663-4D44-94CE-609D628F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A955685-EC53-4DA7-8BDA-F3E306DE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75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D3764-7439-4311-B88F-A51B97BB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6DCBF0C-1695-4D7E-A372-0A2DE7CDD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F20381-67BD-4126-93C4-07CDA2AE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1D9A431-DD17-4E31-8CF1-7DB85F01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A0C7AD-5375-4D09-8C70-C1DBA0DD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14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FBD7978-F1B4-4D26-9916-7DE5CF321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D62CF34-88EE-4AB0-89D3-EF17ED087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860676-2FB7-4EAD-8A1B-D4D1BD4B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87E683-773E-4606-90AD-ADBA7BB3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81579B0-D4AD-44C0-91A7-0B832993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917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531DC-70B6-460E-93CF-FB8F5BC8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D7281D-E57E-4153-B6B3-37E6516A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E29AB77-1B59-4943-A6BA-7C6A7402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875324-F15F-4081-8EA7-3C69B056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333B2B-2FE0-4426-8C9B-0B6E8C49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1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2667C-ACA7-494E-97A8-D5B69479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413875-7C68-4057-B8B5-34BB3F37C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049A07-CDBF-42E9-9934-18A4520E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5888FB-BE37-42CF-AAE0-B9733843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A92D47-7DF8-470F-849B-4DDAE0C5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58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5D6C1-743A-44D2-8C8E-BBB4410C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6E38B5-CE43-4742-BEBE-587657277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1C1867D-89D2-4CC0-A375-CC86C7EA3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CC7D05-9699-4C67-9222-6E6BAE79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E2E5384-9030-4D80-B1B5-8942891C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59267E7-E124-47C2-87B6-DBDA7850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07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6FB19-0E74-417C-B9AA-1154A594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71D7CC3-800E-4917-B28A-7628F3C35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72E18EE-6799-456E-B398-4C0699E56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F673A73-0B4B-4453-8978-D29219FE6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BC2D966-6F96-41AB-A0EC-73D76DB12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AAB4BBC-7F08-4CB1-BBD1-3480633B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A51DBA1-F1D6-49C6-AF3C-2E4A9368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AB28E5-C4E7-4ABB-9A2C-5A204B18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925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10BC5-6233-4746-83C2-814F8733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703DDB-2684-42E9-8E32-F688BA38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2BAF5C-C65C-4DA6-BB1D-EFED57FD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FED62C7-0FF8-4ECF-AB7A-8AAF42A48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0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8BC9662-850D-4707-9A5E-50255448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C828AD7-0599-4793-94CE-B18898A3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F023966-BC2B-46E4-96C9-DFE69113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58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A5CAC-F3DB-42A1-A010-E3DA93A0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BFF7A0-697B-493F-9877-B0A586F4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3551FDE-00F2-4574-80AB-81352401E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361F4AC-2E96-48B6-ABF2-35CC6C87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D5D253A-1E85-4E8B-A2A3-9165AF10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4D85FF-76F7-4E49-86CF-FFD83004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7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35435-EBDB-4173-A93E-337CC876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38FABCE-646F-408B-B163-577A6FAEF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ED721CE-05FC-45DA-BE88-D2A40A399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1BA7DB-5A53-4562-A061-EBDDA4C8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26D4413-8DA1-48CC-861E-267DDC63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56C9825-BDED-4790-8242-9C4482CF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6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F1B1E24-239A-46BD-9A96-03D924E4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94BEC5-2D86-4CFA-B1D5-CE9F2AB5B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2D855D-32A6-4C96-B654-FFCE2E648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8C99-261A-4ED2-AC71-11C836ABCD74}" type="datetimeFigureOut">
              <a:rPr lang="da-DK" smtClean="0"/>
              <a:t>25-03-2022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48CA3C-283E-434A-BCC2-5E2EB3933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9C3D6D-201F-4949-9E2B-E6EC9FF00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DB07-B3DB-4873-9EF3-5DADBD96B1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54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A0EE2F-BE5B-4F70-8B13-6E06738C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“Gud er” 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landsteltlejrsangen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A910859-E721-4F5B-9F79-5C1D67098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773691"/>
            <a:ext cx="11496821" cy="33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7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1. </a:t>
            </a:r>
            <a:r>
              <a:rPr lang="da-DK" sz="3600" b="1" dirty="0"/>
              <a:t>Gud er </a:t>
            </a:r>
            <a:r>
              <a:rPr lang="da-DK" sz="3600" dirty="0"/>
              <a:t>Skaber, og jeg er skabt af ham.</a:t>
            </a:r>
          </a:p>
          <a:p>
            <a:pPr marL="0" indent="0">
              <a:buNone/>
            </a:pPr>
            <a:r>
              <a:rPr lang="da-DK" sz="3600" dirty="0"/>
              <a:t>Han elsker mig </a:t>
            </a:r>
            <a:r>
              <a:rPr lang="da-DK" sz="3600" dirty="0" err="1"/>
              <a:t>li’som</a:t>
            </a:r>
            <a:r>
              <a:rPr lang="da-DK" sz="3600" dirty="0"/>
              <a:t> jeg er.</a:t>
            </a:r>
          </a:p>
          <a:p>
            <a:pPr marL="0" indent="0">
              <a:buNone/>
            </a:pPr>
            <a:r>
              <a:rPr lang="da-DK" sz="3600" dirty="0"/>
              <a:t>I min hverdag er han med hvor jeg går</a:t>
            </a:r>
          </a:p>
          <a:p>
            <a:pPr marL="0" indent="0">
              <a:buNone/>
            </a:pPr>
            <a:r>
              <a:rPr lang="da-DK" sz="3600" dirty="0"/>
              <a:t>Han hjælper mig hvad der end sker. </a:t>
            </a:r>
          </a:p>
          <a:p>
            <a:pPr marL="0" indent="0">
              <a:buNone/>
            </a:pPr>
            <a:r>
              <a:rPr lang="da-DK" sz="3600" dirty="0"/>
              <a:t>Hos vennerne, i skolen eller der hvor jeg bor.</a:t>
            </a:r>
          </a:p>
          <a:p>
            <a:pPr marL="0" indent="0">
              <a:buNone/>
            </a:pPr>
            <a:r>
              <a:rPr lang="da-DK" sz="3600" dirty="0"/>
              <a:t>Der findes ingen som ham på jord.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443853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7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78" y="528320"/>
            <a:ext cx="9505122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i="1" dirty="0"/>
              <a:t>Omk. </a:t>
            </a:r>
            <a:r>
              <a:rPr lang="da-DK" sz="3600" dirty="0"/>
              <a:t>Gud er min kære far som bor i himlen.</a:t>
            </a:r>
          </a:p>
          <a:p>
            <a:pPr marL="0" indent="0">
              <a:buNone/>
            </a:pPr>
            <a:r>
              <a:rPr lang="da-DK" sz="3600" dirty="0"/>
              <a:t>Han elsker alle, og han ser mig midt i vrimlen.</a:t>
            </a:r>
          </a:p>
          <a:p>
            <a:pPr marL="0" indent="0">
              <a:buNone/>
            </a:pPr>
            <a:r>
              <a:rPr lang="da-DK" sz="3600" dirty="0"/>
              <a:t>Gud er en mægtig konge på sin trone</a:t>
            </a:r>
          </a:p>
          <a:p>
            <a:pPr marL="0" indent="0">
              <a:buNone/>
            </a:pPr>
            <a:r>
              <a:rPr lang="da-DK" sz="3600" dirty="0"/>
              <a:t>Han er den hellige, der dømmer alt det onde.</a:t>
            </a:r>
          </a:p>
          <a:p>
            <a:pPr marL="0" indent="0">
              <a:buNone/>
            </a:pPr>
            <a:r>
              <a:rPr lang="da-DK" sz="3600" dirty="0"/>
              <a:t>Gud er den Gud, der gør os alle rene, </a:t>
            </a:r>
          </a:p>
          <a:p>
            <a:pPr marL="0" indent="0">
              <a:buNone/>
            </a:pPr>
            <a:r>
              <a:rPr lang="da-DK" sz="3600" dirty="0"/>
              <a:t>fordi han straffede sin egen søn alene. </a:t>
            </a:r>
          </a:p>
          <a:p>
            <a:pPr marL="0" indent="0">
              <a:buNone/>
            </a:pPr>
            <a:r>
              <a:rPr lang="da-DK" sz="3600" dirty="0"/>
              <a:t>Gud Er, Gud Er! Der´ ingen som ham!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970627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4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2. Gud er hellig og fuldstændig perfekt.</a:t>
            </a:r>
          </a:p>
          <a:p>
            <a:pPr marL="0" indent="0">
              <a:buNone/>
            </a:pPr>
            <a:r>
              <a:rPr lang="da-DK" sz="3600" dirty="0"/>
              <a:t>Min skyld må han møde med dom.</a:t>
            </a:r>
          </a:p>
          <a:p>
            <a:pPr marL="0" indent="0">
              <a:buNone/>
            </a:pPr>
            <a:r>
              <a:rPr lang="da-DK" sz="3600" dirty="0"/>
              <a:t>For mit liv, det er syndigt og defekt.</a:t>
            </a:r>
          </a:p>
          <a:p>
            <a:pPr marL="0" indent="0">
              <a:buNone/>
            </a:pPr>
            <a:r>
              <a:rPr lang="da-DK" sz="3600" dirty="0"/>
              <a:t>Han ønsker at vende mig om. </a:t>
            </a:r>
          </a:p>
          <a:p>
            <a:pPr marL="0" indent="0">
              <a:buNone/>
            </a:pPr>
            <a:r>
              <a:rPr lang="da-DK" sz="3600" dirty="0"/>
              <a:t>Ja Gud er ren og stor. Råb ud fra syd og til nord:</a:t>
            </a:r>
          </a:p>
          <a:p>
            <a:pPr marL="0" indent="0">
              <a:buNone/>
            </a:pPr>
            <a:r>
              <a:rPr lang="da-DK" sz="3600" dirty="0"/>
              <a:t>”Der findes ingen som ham på jord”.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443853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8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78" y="528320"/>
            <a:ext cx="9505122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i="1" dirty="0"/>
              <a:t>Omk. </a:t>
            </a:r>
            <a:r>
              <a:rPr lang="da-DK" sz="3600" dirty="0"/>
              <a:t>Gud er min kære far som bor i himlen.</a:t>
            </a:r>
          </a:p>
          <a:p>
            <a:pPr marL="0" indent="0">
              <a:buNone/>
            </a:pPr>
            <a:r>
              <a:rPr lang="da-DK" sz="3600" dirty="0"/>
              <a:t>Han elsker alle, og han ser mig midt i vrimlen.</a:t>
            </a:r>
          </a:p>
          <a:p>
            <a:pPr marL="0" indent="0">
              <a:buNone/>
            </a:pPr>
            <a:r>
              <a:rPr lang="da-DK" sz="3600" dirty="0"/>
              <a:t>Gud er en mægtig konge på sin trone</a:t>
            </a:r>
          </a:p>
          <a:p>
            <a:pPr marL="0" indent="0">
              <a:buNone/>
            </a:pPr>
            <a:r>
              <a:rPr lang="da-DK" sz="3600" dirty="0"/>
              <a:t>Han er den hellige, der dømmer alt det onde.</a:t>
            </a:r>
          </a:p>
          <a:p>
            <a:pPr marL="0" indent="0">
              <a:buNone/>
            </a:pPr>
            <a:r>
              <a:rPr lang="da-DK" sz="3600" dirty="0"/>
              <a:t>Gud er den Gud, der gør os alle rene, </a:t>
            </a:r>
          </a:p>
          <a:p>
            <a:pPr marL="0" indent="0">
              <a:buNone/>
            </a:pPr>
            <a:r>
              <a:rPr lang="da-DK" sz="3600" dirty="0"/>
              <a:t>fordi han straffede sin egen søn alene. </a:t>
            </a:r>
          </a:p>
          <a:p>
            <a:pPr marL="0" indent="0">
              <a:buNone/>
            </a:pPr>
            <a:r>
              <a:rPr lang="da-DK" sz="3600" dirty="0"/>
              <a:t>Gud Er, Gud Er! Der´ ingen som ham!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970627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1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174" y="528320"/>
            <a:ext cx="9912626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i="1" dirty="0"/>
              <a:t>Bro 	</a:t>
            </a:r>
            <a:r>
              <a:rPr lang="da-DK" sz="3600" dirty="0"/>
              <a:t>Jeg skulle ha’ straffen,</a:t>
            </a:r>
          </a:p>
          <a:p>
            <a:pPr marL="0" indent="0">
              <a:buNone/>
            </a:pPr>
            <a:r>
              <a:rPr lang="da-DK" sz="3600" dirty="0"/>
              <a:t>men Jesus han tog den.</a:t>
            </a:r>
          </a:p>
          <a:p>
            <a:pPr marL="0" indent="0">
              <a:buNone/>
            </a:pPr>
            <a:r>
              <a:rPr lang="da-DK" sz="3600" dirty="0"/>
              <a:t>Han hang dér på korset</a:t>
            </a:r>
          </a:p>
          <a:p>
            <a:pPr marL="0" indent="0">
              <a:buNone/>
            </a:pPr>
            <a:r>
              <a:rPr lang="da-DK" sz="3600" dirty="0"/>
              <a:t>og døde i mit sted.</a:t>
            </a:r>
          </a:p>
          <a:p>
            <a:pPr marL="0" indent="0">
              <a:buNone/>
            </a:pPr>
            <a:r>
              <a:rPr lang="da-DK" sz="3600" dirty="0"/>
              <a:t>Ja Jesus han er stor, så lad os synge i kor:</a:t>
            </a:r>
          </a:p>
          <a:p>
            <a:pPr marL="0" indent="0">
              <a:buNone/>
            </a:pPr>
            <a:r>
              <a:rPr lang="da-DK" sz="3600" dirty="0"/>
              <a:t>”Der findes ingen som ham på jord!”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443853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3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415F1F-04F8-418B-8974-6DED261F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77" y="528320"/>
            <a:ext cx="9680713" cy="568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i="1" dirty="0"/>
              <a:t>Omk. </a:t>
            </a:r>
            <a:r>
              <a:rPr lang="da-DK" sz="3600" dirty="0"/>
              <a:t>Gud er min kære far som bor i himlen.</a:t>
            </a:r>
          </a:p>
          <a:p>
            <a:pPr marL="0" indent="0">
              <a:buNone/>
            </a:pPr>
            <a:r>
              <a:rPr lang="da-DK" sz="3600" dirty="0"/>
              <a:t>Han elsker alle, og han ser mig midt i vrimlen.</a:t>
            </a:r>
          </a:p>
          <a:p>
            <a:pPr marL="0" indent="0">
              <a:buNone/>
            </a:pPr>
            <a:r>
              <a:rPr lang="da-DK" sz="3600" dirty="0"/>
              <a:t>Gud er en mægtig konge på sin trone</a:t>
            </a:r>
          </a:p>
          <a:p>
            <a:pPr marL="0" indent="0">
              <a:buNone/>
            </a:pPr>
            <a:r>
              <a:rPr lang="da-DK" sz="3600" dirty="0"/>
              <a:t>Han er den hellige, der dømmer alt det onde.</a:t>
            </a:r>
          </a:p>
          <a:p>
            <a:pPr marL="0" indent="0">
              <a:buNone/>
            </a:pPr>
            <a:r>
              <a:rPr lang="da-DK" sz="3600" dirty="0"/>
              <a:t>Gud er den Gud, der gør os alle rene, </a:t>
            </a:r>
          </a:p>
          <a:p>
            <a:pPr marL="0" indent="0">
              <a:buNone/>
            </a:pPr>
            <a:r>
              <a:rPr lang="da-DK" sz="3600" dirty="0"/>
              <a:t>fordi han straffede sin egen søn alene. </a:t>
            </a:r>
          </a:p>
          <a:p>
            <a:pPr marL="0" indent="0">
              <a:buNone/>
            </a:pPr>
            <a:r>
              <a:rPr lang="da-DK" sz="3600" dirty="0"/>
              <a:t>Gud Er, Gud Er! Der´ ingen som ham!</a:t>
            </a:r>
            <a:r>
              <a:rPr lang="da-DK" dirty="0"/>
              <a:t>   </a:t>
            </a:r>
          </a:p>
          <a:p>
            <a:pPr marL="0" indent="0">
              <a:buNone/>
            </a:pPr>
            <a:r>
              <a:rPr lang="da-DK" sz="1600" dirty="0"/>
              <a:t>																		  T&amp;M Christian Engmark</a:t>
            </a:r>
            <a:endParaRPr lang="da-DK" sz="20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5FF9DC-B0C3-44C3-B5BC-AC8CC9EB3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" t="21185" r="2834" b="30666"/>
          <a:stretch/>
        </p:blipFill>
        <p:spPr>
          <a:xfrm>
            <a:off x="2926080" y="4970627"/>
            <a:ext cx="6004560" cy="17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8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“Gud er” - landsteltlejrsangen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Dorthe Schmidt</dc:creator>
  <cp:lastModifiedBy>Dorthe Schmidt</cp:lastModifiedBy>
  <cp:revision>2</cp:revision>
  <dcterms:created xsi:type="dcterms:W3CDTF">2022-03-22T11:58:46Z</dcterms:created>
  <dcterms:modified xsi:type="dcterms:W3CDTF">2022-03-25T10:03:06Z</dcterms:modified>
</cp:coreProperties>
</file>